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500" r:id="rId2"/>
    <p:sldId id="1093" r:id="rId3"/>
    <p:sldId id="1094" r:id="rId4"/>
    <p:sldId id="1001" r:id="rId5"/>
    <p:sldId id="1088" r:id="rId6"/>
    <p:sldId id="1089" r:id="rId7"/>
    <p:sldId id="1095" r:id="rId8"/>
    <p:sldId id="1096" r:id="rId9"/>
    <p:sldId id="1091" r:id="rId10"/>
    <p:sldId id="1092" r:id="rId11"/>
    <p:sldId id="721" r:id="rId12"/>
    <p:sldId id="1087"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4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4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4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4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4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4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4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4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4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B3C2B1"/>
    <a:srgbClr val="B0BEBB"/>
    <a:srgbClr val="F38F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85" autoAdjust="0"/>
    <p:restoredTop sz="81572" autoAdjust="0"/>
  </p:normalViewPr>
  <p:slideViewPr>
    <p:cSldViewPr snapToGrid="0" snapToObjects="1">
      <p:cViewPr varScale="1">
        <p:scale>
          <a:sx n="52" d="100"/>
          <a:sy n="52" d="100"/>
        </p:scale>
        <p:origin x="5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hape 34"/>
          <p:cNvSpPr>
            <a:spLocks noGrp="1" noRot="1" noChangeAspect="1"/>
          </p:cNvSpPr>
          <p:nvPr>
            <p:ph type="sldImg"/>
          </p:nvPr>
        </p:nvSpPr>
        <p:spPr>
          <a:xfrm>
            <a:off x="1143000" y="685800"/>
            <a:ext cx="4572000" cy="3429000"/>
          </a:xfrm>
          <a:prstGeom prst="rect">
            <a:avLst/>
          </a:prstGeom>
        </p:spPr>
        <p:txBody>
          <a:bodyPr/>
          <a:lstStyle/>
          <a:p>
            <a:endParaRPr/>
          </a:p>
        </p:txBody>
      </p:sp>
      <p:sp>
        <p:nvSpPr>
          <p:cNvPr id="35" name="Shape 3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8697319"/>
      </p:ext>
    </p:extLst>
  </p:cSld>
  <p:clrMap bg1="lt1" tx1="dk1" bg2="lt2" tx2="dk2" accent1="accent1" accent2="accent2" accent3="accent3" accent4="accent4" accent5="accent5" accent6="accent6" hlink="hlink" folHlink="folHlink"/>
  <p:notesStyle>
    <a:lvl1pPr defTabSz="457200" latinLnBrk="0">
      <a:lnSpc>
        <a:spcPct val="117999"/>
      </a:lnSpc>
      <a:defRPr>
        <a:latin typeface="Helvetica Neue"/>
        <a:ea typeface="Helvetica Neue"/>
        <a:cs typeface="Helvetica Neue"/>
        <a:sym typeface="Helvetica Neue"/>
      </a:defRPr>
    </a:lvl1pPr>
    <a:lvl2pPr indent="228600" defTabSz="457200" latinLnBrk="0">
      <a:lnSpc>
        <a:spcPct val="117999"/>
      </a:lnSpc>
      <a:defRPr>
        <a:latin typeface="Helvetica Neue"/>
        <a:ea typeface="Helvetica Neue"/>
        <a:cs typeface="Helvetica Neue"/>
        <a:sym typeface="Helvetica Neue"/>
      </a:defRPr>
    </a:lvl2pPr>
    <a:lvl3pPr indent="457200" defTabSz="457200" latinLnBrk="0">
      <a:lnSpc>
        <a:spcPct val="117999"/>
      </a:lnSpc>
      <a:defRPr>
        <a:latin typeface="Helvetica Neue"/>
        <a:ea typeface="Helvetica Neue"/>
        <a:cs typeface="Helvetica Neue"/>
        <a:sym typeface="Helvetica Neue"/>
      </a:defRPr>
    </a:lvl3pPr>
    <a:lvl4pPr indent="685800" defTabSz="457200" latinLnBrk="0">
      <a:lnSpc>
        <a:spcPct val="117999"/>
      </a:lnSpc>
      <a:defRPr>
        <a:latin typeface="Helvetica Neue"/>
        <a:ea typeface="Helvetica Neue"/>
        <a:cs typeface="Helvetica Neue"/>
        <a:sym typeface="Helvetica Neue"/>
      </a:defRPr>
    </a:lvl4pPr>
    <a:lvl5pPr indent="914400" defTabSz="457200" latinLnBrk="0">
      <a:lnSpc>
        <a:spcPct val="117999"/>
      </a:lnSpc>
      <a:defRPr>
        <a:latin typeface="Helvetica Neue"/>
        <a:ea typeface="Helvetica Neue"/>
        <a:cs typeface="Helvetica Neue"/>
        <a:sym typeface="Helvetica Neue"/>
      </a:defRPr>
    </a:lvl5pPr>
    <a:lvl6pPr indent="1143000" defTabSz="457200" latinLnBrk="0">
      <a:lnSpc>
        <a:spcPct val="117999"/>
      </a:lnSpc>
      <a:defRPr>
        <a:latin typeface="Helvetica Neue"/>
        <a:ea typeface="Helvetica Neue"/>
        <a:cs typeface="Helvetica Neue"/>
        <a:sym typeface="Helvetica Neue"/>
      </a:defRPr>
    </a:lvl6pPr>
    <a:lvl7pPr indent="1371600" defTabSz="457200" latinLnBrk="0">
      <a:lnSpc>
        <a:spcPct val="117999"/>
      </a:lnSpc>
      <a:defRPr>
        <a:latin typeface="Helvetica Neue"/>
        <a:ea typeface="Helvetica Neue"/>
        <a:cs typeface="Helvetica Neue"/>
        <a:sym typeface="Helvetica Neue"/>
      </a:defRPr>
    </a:lvl7pPr>
    <a:lvl8pPr indent="1600200" defTabSz="457200" latinLnBrk="0">
      <a:lnSpc>
        <a:spcPct val="117999"/>
      </a:lnSpc>
      <a:defRPr>
        <a:latin typeface="Helvetica Neue"/>
        <a:ea typeface="Helvetica Neue"/>
        <a:cs typeface="Helvetica Neue"/>
        <a:sym typeface="Helvetica Neue"/>
      </a:defRPr>
    </a:lvl8pPr>
    <a:lvl9pPr indent="1828800" defTabSz="457200" latinLnBrk="0">
      <a:lnSpc>
        <a:spcPct val="117999"/>
      </a:lnSpc>
      <a:defRPr>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4618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750023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TextEdit="1"/>
          </p:cNvSpPr>
          <p:nvPr>
            <p:ph type="sldImg"/>
          </p:nvPr>
        </p:nvSpPr>
        <p:spPr>
          <a:xfrm>
            <a:off x="381000" y="685800"/>
            <a:ext cx="6096000" cy="3429000"/>
          </a:xfrm>
          <a:ln/>
        </p:spPr>
      </p:sp>
      <p:sp>
        <p:nvSpPr>
          <p:cNvPr id="94211" name="Rectangle 3"/>
          <p:cNvSpPr>
            <a:spLocks noGrp="1"/>
          </p:cNvSpPr>
          <p:nvPr>
            <p:ph type="body" idx="1"/>
          </p:nvPr>
        </p:nvSpPr>
        <p:spPr>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zh-CN" altLang="en-US" dirty="0">
              <a:latin typeface="Arial" charset="0"/>
            </a:endParaRPr>
          </a:p>
        </p:txBody>
      </p:sp>
    </p:spTree>
    <p:extLst>
      <p:ext uri="{BB962C8B-B14F-4D97-AF65-F5344CB8AC3E}">
        <p14:creationId xmlns:p14="http://schemas.microsoft.com/office/powerpoint/2010/main" val="2852516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lvl1pPr defTabSz="930275" eaLnBrk="0" hangingPunct="0">
              <a:defRPr sz="4000" b="1">
                <a:solidFill>
                  <a:schemeClr val="tx1"/>
                </a:solidFill>
                <a:latin typeface="Times New Roman" pitchFamily="18" charset="0"/>
                <a:ea typeface="华文中宋" pitchFamily="2" charset="-122"/>
              </a:defRPr>
            </a:lvl1pPr>
            <a:lvl2pPr marL="742950" indent="-285750" defTabSz="930275" eaLnBrk="0" hangingPunct="0">
              <a:defRPr sz="4000" b="1">
                <a:solidFill>
                  <a:schemeClr val="tx1"/>
                </a:solidFill>
                <a:latin typeface="Times New Roman" pitchFamily="18" charset="0"/>
                <a:ea typeface="华文中宋" pitchFamily="2" charset="-122"/>
              </a:defRPr>
            </a:lvl2pPr>
            <a:lvl3pPr marL="1143000" indent="-228600" defTabSz="930275" eaLnBrk="0" hangingPunct="0">
              <a:defRPr sz="4000" b="1">
                <a:solidFill>
                  <a:schemeClr val="tx1"/>
                </a:solidFill>
                <a:latin typeface="Times New Roman" pitchFamily="18" charset="0"/>
                <a:ea typeface="华文中宋" pitchFamily="2" charset="-122"/>
              </a:defRPr>
            </a:lvl3pPr>
            <a:lvl4pPr marL="1600200" indent="-228600" defTabSz="930275" eaLnBrk="0" hangingPunct="0">
              <a:defRPr sz="4000" b="1">
                <a:solidFill>
                  <a:schemeClr val="tx1"/>
                </a:solidFill>
                <a:latin typeface="Times New Roman" pitchFamily="18" charset="0"/>
                <a:ea typeface="华文中宋" pitchFamily="2" charset="-122"/>
              </a:defRPr>
            </a:lvl4pPr>
            <a:lvl5pPr marL="2057400" indent="-228600" defTabSz="930275" eaLnBrk="0" hangingPunct="0">
              <a:defRPr sz="4000" b="1">
                <a:solidFill>
                  <a:schemeClr val="tx1"/>
                </a:solidFill>
                <a:latin typeface="Times New Roman" pitchFamily="18" charset="0"/>
                <a:ea typeface="华文中宋" pitchFamily="2" charset="-122"/>
              </a:defRPr>
            </a:lvl5pPr>
            <a:lvl6pPr marL="2514600" indent="-228600" algn="ctr" defTabSz="930275" eaLnBrk="0" fontAlgn="base" latinLnBrk="1" hangingPunct="0">
              <a:lnSpc>
                <a:spcPct val="80000"/>
              </a:lnSpc>
              <a:spcBef>
                <a:spcPct val="50000"/>
              </a:spcBef>
              <a:spcAft>
                <a:spcPct val="0"/>
              </a:spcAft>
              <a:defRPr sz="4000" b="1">
                <a:solidFill>
                  <a:schemeClr val="tx1"/>
                </a:solidFill>
                <a:latin typeface="Times New Roman" pitchFamily="18" charset="0"/>
                <a:ea typeface="华文中宋" pitchFamily="2" charset="-122"/>
              </a:defRPr>
            </a:lvl6pPr>
            <a:lvl7pPr marL="2971800" indent="-228600" algn="ctr" defTabSz="930275" eaLnBrk="0" fontAlgn="base" latinLnBrk="1" hangingPunct="0">
              <a:lnSpc>
                <a:spcPct val="80000"/>
              </a:lnSpc>
              <a:spcBef>
                <a:spcPct val="50000"/>
              </a:spcBef>
              <a:spcAft>
                <a:spcPct val="0"/>
              </a:spcAft>
              <a:defRPr sz="4000" b="1">
                <a:solidFill>
                  <a:schemeClr val="tx1"/>
                </a:solidFill>
                <a:latin typeface="Times New Roman" pitchFamily="18" charset="0"/>
                <a:ea typeface="华文中宋" pitchFamily="2" charset="-122"/>
              </a:defRPr>
            </a:lvl7pPr>
            <a:lvl8pPr marL="3429000" indent="-228600" algn="ctr" defTabSz="930275" eaLnBrk="0" fontAlgn="base" latinLnBrk="1" hangingPunct="0">
              <a:lnSpc>
                <a:spcPct val="80000"/>
              </a:lnSpc>
              <a:spcBef>
                <a:spcPct val="50000"/>
              </a:spcBef>
              <a:spcAft>
                <a:spcPct val="0"/>
              </a:spcAft>
              <a:defRPr sz="4000" b="1">
                <a:solidFill>
                  <a:schemeClr val="tx1"/>
                </a:solidFill>
                <a:latin typeface="Times New Roman" pitchFamily="18" charset="0"/>
                <a:ea typeface="华文中宋" pitchFamily="2" charset="-122"/>
              </a:defRPr>
            </a:lvl8pPr>
            <a:lvl9pPr marL="3886200" indent="-228600" algn="ctr" defTabSz="930275" eaLnBrk="0" fontAlgn="base" latinLnBrk="1" hangingPunct="0">
              <a:lnSpc>
                <a:spcPct val="80000"/>
              </a:lnSpc>
              <a:spcBef>
                <a:spcPct val="50000"/>
              </a:spcBef>
              <a:spcAft>
                <a:spcPct val="0"/>
              </a:spcAft>
              <a:defRPr sz="4000" b="1">
                <a:solidFill>
                  <a:schemeClr val="tx1"/>
                </a:solidFill>
                <a:latin typeface="Times New Roman" pitchFamily="18" charset="0"/>
                <a:ea typeface="华文中宋" pitchFamily="2" charset="-122"/>
              </a:defRPr>
            </a:lvl9pPr>
          </a:lstStyle>
          <a:p>
            <a:pPr eaLnBrk="1" hangingPunct="1"/>
            <a:fld id="{93A096DD-439E-4E9D-AEC8-3D65FAB4567A}" type="slidenum">
              <a:rPr lang="zh-CN" altLang="en-US" sz="1200" b="0" smtClean="0">
                <a:latin typeface="Arial" charset="0"/>
                <a:ea typeface="宋体" pitchFamily="2" charset="-122"/>
              </a:rPr>
              <a:pPr eaLnBrk="1" hangingPunct="1"/>
              <a:t>12</a:t>
            </a:fld>
            <a:endParaRPr lang="en-US" altLang="zh-CN" sz="1200" b="0">
              <a:latin typeface="Arial" charset="0"/>
              <a:ea typeface="宋体" pitchFamily="2" charset="-122"/>
            </a:endParaRPr>
          </a:p>
        </p:txBody>
      </p:sp>
      <p:sp>
        <p:nvSpPr>
          <p:cNvPr id="121859" name="Rectangle 2"/>
          <p:cNvSpPr>
            <a:spLocks noGrp="1" noRot="1" noChangeAspect="1" noChangeArrowheads="1" noTextEdit="1"/>
          </p:cNvSpPr>
          <p:nvPr>
            <p:ph type="sldImg"/>
          </p:nvPr>
        </p:nvSpPr>
        <p:spPr>
          <a:xfrm>
            <a:off x="381000" y="685800"/>
            <a:ext cx="6096000" cy="3429000"/>
          </a:xfrm>
          <a:ln/>
        </p:spPr>
      </p:sp>
      <p:sp>
        <p:nvSpPr>
          <p:cNvPr id="121860" name="Rectangle 3"/>
          <p:cNvSpPr>
            <a:spLocks noGrp="1" noChangeArrowheads="1"/>
          </p:cNvSpPr>
          <p:nvPr>
            <p:ph type="body" idx="1"/>
          </p:nvPr>
        </p:nvSpPr>
        <p:spPr>
          <a:noFill/>
        </p:spPr>
        <p:txBody>
          <a:bodyPr/>
          <a:lstStyle/>
          <a:p>
            <a:pPr lvl="1">
              <a:lnSpc>
                <a:spcPct val="90000"/>
              </a:lnSpc>
              <a:buFont typeface="Wingdings" charset="2"/>
              <a:buNone/>
            </a:pP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3954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292987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592205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TextEdit="1"/>
          </p:cNvSpPr>
          <p:nvPr>
            <p:ph type="sldImg"/>
          </p:nvPr>
        </p:nvSpPr>
        <p:spPr>
          <a:xfrm>
            <a:off x="381000" y="685800"/>
            <a:ext cx="6096000" cy="3429000"/>
          </a:xfrm>
          <a:ln/>
        </p:spPr>
      </p:sp>
      <p:sp>
        <p:nvSpPr>
          <p:cNvPr id="94211" name="Rectangle 3"/>
          <p:cNvSpPr>
            <a:spLocks noGrp="1"/>
          </p:cNvSpPr>
          <p:nvPr>
            <p:ph type="body" idx="1"/>
          </p:nvPr>
        </p:nvSpPr>
        <p:spPr>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Arial" charset="0"/>
            </a:endParaRPr>
          </a:p>
        </p:txBody>
      </p:sp>
    </p:spTree>
    <p:extLst>
      <p:ext uri="{BB962C8B-B14F-4D97-AF65-F5344CB8AC3E}">
        <p14:creationId xmlns:p14="http://schemas.microsoft.com/office/powerpoint/2010/main" val="903333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1796817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646190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1484208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040572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911805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28" name="Shape 28"/>
          <p:cNvSpPr>
            <a:spLocks noGrp="1"/>
          </p:cNvSpPr>
          <p:nvPr>
            <p:ph type="sldNum" sz="quarter" idx="2"/>
          </p:nvPr>
        </p:nvSpPr>
        <p:spPr>
          <a:xfrm>
            <a:off x="11987441" y="11525250"/>
            <a:ext cx="399593" cy="406401"/>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a:xfrm>
            <a:off x="1676400" y="12712701"/>
            <a:ext cx="5486400" cy="730250"/>
          </a:xfrm>
          <a:prstGeom prst="rect">
            <a:avLst/>
          </a:prstGeom>
        </p:spPr>
        <p:txBody>
          <a:bodyPr/>
          <a:lstStyle/>
          <a:p>
            <a:fld id="{23B58525-3495-864F-8D9B-C00999275C9A}" type="datetimeFigureOut">
              <a:rPr kumimoji="1" lang="zh-CN" altLang="en-US" smtClean="0"/>
              <a:t>2021/2/26</a:t>
            </a:fld>
            <a:endParaRPr kumimoji="1" lang="zh-CN" altLang="en-US"/>
          </a:p>
        </p:txBody>
      </p:sp>
      <p:sp>
        <p:nvSpPr>
          <p:cNvPr id="5" name="页脚占位符 4"/>
          <p:cNvSpPr>
            <a:spLocks noGrp="1"/>
          </p:cNvSpPr>
          <p:nvPr>
            <p:ph type="ftr" sz="quarter" idx="11"/>
          </p:nvPr>
        </p:nvSpPr>
        <p:spPr>
          <a:xfrm>
            <a:off x="8077200" y="12712701"/>
            <a:ext cx="8229600" cy="730250"/>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23064646" y="12816951"/>
            <a:ext cx="452048" cy="415498"/>
          </a:xfrm>
        </p:spPr>
        <p:txBody>
          <a:bodyPr/>
          <a:lstStyle/>
          <a:p>
            <a:fld id="{E94F539D-20DE-4643-B79C-4A2AAC5ABD26}" type="slidenum">
              <a:rPr kumimoji="1" lang="zh-CN" altLang="en-US" smtClean="0"/>
              <a:t>‹#›</a:t>
            </a:fld>
            <a:endParaRPr kumimoji="1" lang="zh-CN" altLang="en-US"/>
          </a:p>
        </p:txBody>
      </p:sp>
    </p:spTree>
    <p:extLst>
      <p:ext uri="{BB962C8B-B14F-4D97-AF65-F5344CB8AC3E}">
        <p14:creationId xmlns:p14="http://schemas.microsoft.com/office/powerpoint/2010/main" val="1454299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580660" y="1180213"/>
            <a:ext cx="19448901" cy="871408"/>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b">
            <a:normAutofit/>
          </a:bodyPr>
          <a:lstStyle/>
          <a:p>
            <a:r>
              <a:t>Title Text</a:t>
            </a:r>
          </a:p>
        </p:txBody>
      </p:sp>
      <p:sp>
        <p:nvSpPr>
          <p:cNvPr id="3" name="Shape 3"/>
          <p:cNvSpPr>
            <a:spLocks noGrp="1"/>
          </p:cNvSpPr>
          <p:nvPr>
            <p:ph type="body" idx="1"/>
          </p:nvPr>
        </p:nvSpPr>
        <p:spPr>
          <a:xfrm>
            <a:off x="2627817" y="2593731"/>
            <a:ext cx="19669325" cy="9967469"/>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2pPr>
              <a:defRPr sz="4000"/>
            </a:lvl2pPr>
            <a:lvl3pPr>
              <a:defRPr sz="3800"/>
            </a:lvl3pPr>
            <a:lvl4pPr>
              <a:defRPr sz="3600"/>
            </a:lvl4pPr>
            <a:lvl5pPr>
              <a:defRPr sz="3400"/>
            </a:lvl5p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23090873" y="12816951"/>
            <a:ext cx="399594" cy="406401"/>
          </a:xfrm>
          <a:prstGeom prst="rect">
            <a:avLst/>
          </a:prstGeom>
          <a:ln w="3175">
            <a:miter lim="400000"/>
          </a:ln>
        </p:spPr>
        <p:txBody>
          <a:bodyPr wrap="none" lIns="38100" tIns="38100" rIns="38100" bIns="38100">
            <a:spAutoFit/>
          </a:bodyPr>
          <a:lstStyle>
            <a:lvl1pPr>
              <a:defRPr sz="2200">
                <a:solidFill>
                  <a:srgbClr val="A6AAA9"/>
                </a:solidFill>
              </a:defRPr>
            </a:lvl1pPr>
          </a:lstStyle>
          <a:p>
            <a:fld id="{86CB4B4D-7CA3-9044-876B-883B54F8677D}" type="slidenum">
              <a:t>‹#›</a:t>
            </a:fld>
            <a:endParaRPr/>
          </a:p>
        </p:txBody>
      </p:sp>
      <p:pic>
        <p:nvPicPr>
          <p:cNvPr id="5" name="xian2.png"/>
          <p:cNvPicPr>
            <a:picLocks noChangeAspect="1"/>
          </p:cNvPicPr>
          <p:nvPr/>
        </p:nvPicPr>
        <p:blipFill>
          <a:blip r:embed="rId4"/>
          <a:stretch>
            <a:fillRect/>
          </a:stretch>
        </p:blipFill>
        <p:spPr>
          <a:xfrm>
            <a:off x="2108819" y="2303625"/>
            <a:ext cx="21386184" cy="45764"/>
          </a:xfrm>
          <a:prstGeom prst="rect">
            <a:avLst/>
          </a:prstGeom>
          <a:ln w="3175">
            <a:miter lim="400000"/>
          </a:ln>
        </p:spPr>
      </p:pic>
    </p:spTree>
  </p:cSld>
  <p:clrMap bg1="lt1" tx1="dk1" bg2="lt2" tx2="dk2" accent1="accent1" accent2="accent2" accent3="accent3" accent4="accent4" accent5="accent5" accent6="accent6" hlink="hlink" folHlink="folHlink"/>
  <p:sldLayoutIdLst>
    <p:sldLayoutId id="2147483651" r:id="rId1"/>
    <p:sldLayoutId id="2147483652" r:id="rId2"/>
  </p:sldLayoutIdLst>
  <p:transition spd="med"/>
  <p:txStyles>
    <p:titleStyle>
      <a:lvl1pPr marL="0" marR="0" indent="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1pPr>
      <a:lvl2pPr marL="0" marR="0" indent="2286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2pPr>
      <a:lvl3pPr marL="0" marR="0" indent="4572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3pPr>
      <a:lvl4pPr marL="0" marR="0" indent="6858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4pPr>
      <a:lvl5pPr marL="0" marR="0" indent="9144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5pPr>
      <a:lvl6pPr marL="0" marR="0" indent="11430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6pPr>
      <a:lvl7pPr marL="0" marR="0" indent="13716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7pPr>
      <a:lvl8pPr marL="0" marR="0" indent="16002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8pPr>
      <a:lvl9pPr marL="0" marR="0" indent="18288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9pPr>
    </p:titleStyle>
    <p:bodyStyle>
      <a:lvl1pPr marL="0" marR="0" indent="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1pPr>
      <a:lvl2pPr marL="0" marR="0" indent="2286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2pPr>
      <a:lvl3pPr marL="0" marR="0" indent="4572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3pPr>
      <a:lvl4pPr marL="0" marR="0" indent="6858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4pPr>
      <a:lvl5pPr marL="0" marR="0" indent="9144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5pPr>
      <a:lvl6pPr marL="0" marR="0" indent="11430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6pPr>
      <a:lvl7pPr marL="0" marR="0" indent="13716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7pPr>
      <a:lvl8pPr marL="0" marR="0" indent="16002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8pPr>
      <a:lvl9pPr marL="0" marR="0" indent="18288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Light"/>
        </a:defRPr>
      </a:lvl1pPr>
      <a:lvl2pPr marL="0" marR="0" indent="228600" algn="ctr" defTabSz="82550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Light"/>
        </a:defRPr>
      </a:lvl2pPr>
      <a:lvl3pPr marL="0" marR="0" indent="457200" algn="ctr" defTabSz="82550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Light"/>
        </a:defRPr>
      </a:lvl3pPr>
      <a:lvl4pPr marL="0" marR="0" indent="685800" algn="ctr" defTabSz="82550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Light"/>
        </a:defRPr>
      </a:lvl4pPr>
      <a:lvl5pPr marL="0" marR="0" indent="914400" algn="ctr" defTabSz="82550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Light"/>
        </a:defRPr>
      </a:lvl5pPr>
      <a:lvl6pPr marL="0" marR="0" indent="1143000" algn="ctr" defTabSz="82550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Light"/>
        </a:defRPr>
      </a:lvl6pPr>
      <a:lvl7pPr marL="0" marR="0" indent="1371600" algn="ctr" defTabSz="82550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Light"/>
        </a:defRPr>
      </a:lvl7pPr>
      <a:lvl8pPr marL="0" marR="0" indent="1600200" algn="ctr" defTabSz="82550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Light"/>
        </a:defRPr>
      </a:lvl8pPr>
      <a:lvl9pPr marL="0" marR="0" indent="1828800" algn="ctr" defTabSz="82550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1.png"/><Relationship Id="rId5" Type="http://schemas.microsoft.com/office/2007/relationships/media" Target="../media/media3.mp4"/><Relationship Id="rId10" Type="http://schemas.openxmlformats.org/officeDocument/2006/relationships/image" Target="../media/image10.png"/><Relationship Id="rId4" Type="http://schemas.openxmlformats.org/officeDocument/2006/relationships/video" Target="../media/media2.mp4"/><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tiff"/><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4.tiff"/><Relationship Id="rId3" Type="http://schemas.microsoft.com/office/2007/relationships/media" Target="../media/media6.mp4"/><Relationship Id="rId7" Type="http://schemas.openxmlformats.org/officeDocument/2006/relationships/image" Target="../media/image23.tiff"/><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8.xml"/><Relationship Id="rId5" Type="http://schemas.openxmlformats.org/officeDocument/2006/relationships/slideLayout" Target="../slideLayouts/slideLayout2.xml"/><Relationship Id="rId10" Type="http://schemas.openxmlformats.org/officeDocument/2006/relationships/image" Target="../media/image26.png"/><Relationship Id="rId4" Type="http://schemas.openxmlformats.org/officeDocument/2006/relationships/video" Target="../media/media6.mp4"/><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59883" y="1193682"/>
            <a:ext cx="10579036" cy="8382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b">
            <a:noAutofit/>
          </a:bodyPr>
          <a:lstStyle>
            <a:lvl1pPr marL="0" marR="0" indent="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1pPr>
            <a:lvl2pPr marL="0" marR="0" indent="2286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2pPr>
            <a:lvl3pPr marL="0" marR="0" indent="4572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3pPr>
            <a:lvl4pPr marL="0" marR="0" indent="6858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4pPr>
            <a:lvl5pPr marL="0" marR="0" indent="9144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5pPr>
            <a:lvl6pPr marL="0" marR="0" indent="11430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6pPr>
            <a:lvl7pPr marL="0" marR="0" indent="13716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7pPr>
            <a:lvl8pPr marL="0" marR="0" indent="16002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8pPr>
            <a:lvl9pPr marL="0" marR="0" indent="18288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9pPr>
          </a:lstStyle>
          <a:p>
            <a:pPr hangingPunct="1"/>
            <a:r>
              <a:rPr lang="zh-CN" altLang="en-US" sz="6000" b="1" dirty="0">
                <a:latin typeface="微软雅黑" panose="020B0503020204020204" pitchFamily="34" charset="-122"/>
                <a:ea typeface="微软雅黑" panose="020B0503020204020204" pitchFamily="34" charset="-122"/>
              </a:rPr>
              <a:t>数据预处理</a:t>
            </a:r>
          </a:p>
        </p:txBody>
      </p:sp>
      <p:sp>
        <p:nvSpPr>
          <p:cNvPr id="5" name="Rectangle 3"/>
          <p:cNvSpPr txBox="1">
            <a:spLocks noChangeArrowheads="1"/>
          </p:cNvSpPr>
          <p:nvPr/>
        </p:nvSpPr>
        <p:spPr>
          <a:xfrm>
            <a:off x="2666999" y="2906485"/>
            <a:ext cx="19180629" cy="963385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marL="0" marR="0" indent="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1pPr>
            <a:lvl2pPr marL="0" marR="0" indent="228600" algn="l" defTabSz="825500" latinLnBrk="0">
              <a:lnSpc>
                <a:spcPct val="100000"/>
              </a:lnSpc>
              <a:spcBef>
                <a:spcPts val="0"/>
              </a:spcBef>
              <a:spcAft>
                <a:spcPts val="0"/>
              </a:spcAft>
              <a:buClrTx/>
              <a:buSzTx/>
              <a:buFontTx/>
              <a:buNone/>
              <a:tabLst/>
              <a:defRPr sz="4000" b="0" i="0" u="none" strike="noStrike" cap="none" spc="0" baseline="0">
                <a:ln>
                  <a:noFill/>
                </a:ln>
                <a:solidFill>
                  <a:srgbClr val="333333"/>
                </a:solidFill>
                <a:uFillTx/>
                <a:latin typeface="+mn-lt"/>
                <a:ea typeface="+mn-ea"/>
                <a:cs typeface="+mn-cs"/>
                <a:sym typeface="Helvetica Light"/>
              </a:defRPr>
            </a:lvl2pPr>
            <a:lvl3pPr marL="0" marR="0" indent="457200" algn="l" defTabSz="825500" latinLnBrk="0">
              <a:lnSpc>
                <a:spcPct val="100000"/>
              </a:lnSpc>
              <a:spcBef>
                <a:spcPts val="0"/>
              </a:spcBef>
              <a:spcAft>
                <a:spcPts val="0"/>
              </a:spcAft>
              <a:buClrTx/>
              <a:buSzTx/>
              <a:buFontTx/>
              <a:buNone/>
              <a:tabLst/>
              <a:defRPr sz="3800" b="0" i="0" u="none" strike="noStrike" cap="none" spc="0" baseline="0">
                <a:ln>
                  <a:noFill/>
                </a:ln>
                <a:solidFill>
                  <a:srgbClr val="333333"/>
                </a:solidFill>
                <a:uFillTx/>
                <a:latin typeface="+mn-lt"/>
                <a:ea typeface="+mn-ea"/>
                <a:cs typeface="+mn-cs"/>
                <a:sym typeface="Helvetica Light"/>
              </a:defRPr>
            </a:lvl3pPr>
            <a:lvl4pPr marL="0" marR="0" indent="685800" algn="l" defTabSz="825500" latinLnBrk="0">
              <a:lnSpc>
                <a:spcPct val="100000"/>
              </a:lnSpc>
              <a:spcBef>
                <a:spcPts val="0"/>
              </a:spcBef>
              <a:spcAft>
                <a:spcPts val="0"/>
              </a:spcAft>
              <a:buClrTx/>
              <a:buSzTx/>
              <a:buFontTx/>
              <a:buNone/>
              <a:tabLst/>
              <a:defRPr sz="3600" b="0" i="0" u="none" strike="noStrike" cap="none" spc="0" baseline="0">
                <a:ln>
                  <a:noFill/>
                </a:ln>
                <a:solidFill>
                  <a:srgbClr val="333333"/>
                </a:solidFill>
                <a:uFillTx/>
                <a:latin typeface="+mn-lt"/>
                <a:ea typeface="+mn-ea"/>
                <a:cs typeface="+mn-cs"/>
                <a:sym typeface="Helvetica Light"/>
              </a:defRPr>
            </a:lvl4pPr>
            <a:lvl5pPr marL="0" marR="0" indent="914400" algn="l" defTabSz="825500" latinLnBrk="0">
              <a:lnSpc>
                <a:spcPct val="100000"/>
              </a:lnSpc>
              <a:spcBef>
                <a:spcPts val="0"/>
              </a:spcBef>
              <a:spcAft>
                <a:spcPts val="0"/>
              </a:spcAft>
              <a:buClrTx/>
              <a:buSzTx/>
              <a:buFontTx/>
              <a:buNone/>
              <a:tabLst/>
              <a:defRPr sz="3400" b="0" i="0" u="none" strike="noStrike" cap="none" spc="0" baseline="0">
                <a:ln>
                  <a:noFill/>
                </a:ln>
                <a:solidFill>
                  <a:srgbClr val="333333"/>
                </a:solidFill>
                <a:uFillTx/>
                <a:latin typeface="+mn-lt"/>
                <a:ea typeface="+mn-ea"/>
                <a:cs typeface="+mn-cs"/>
                <a:sym typeface="Helvetica Light"/>
              </a:defRPr>
            </a:lvl5pPr>
            <a:lvl6pPr marL="0" marR="0" indent="11430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6pPr>
            <a:lvl7pPr marL="0" marR="0" indent="13716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7pPr>
            <a:lvl8pPr marL="0" marR="0" indent="16002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8pPr>
            <a:lvl9pPr marL="0" marR="0" indent="18288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9pPr>
          </a:lstStyle>
          <a:p>
            <a:pPr hangingPunct="1"/>
            <a:endParaRPr lang="en-US" altLang="zh-CN" sz="4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B56C12A9-BD47-5B4D-88A5-3737EBDB4C8C}"/>
              </a:ext>
            </a:extLst>
          </p:cNvPr>
          <p:cNvSpPr txBox="1"/>
          <p:nvPr/>
        </p:nvSpPr>
        <p:spPr>
          <a:xfrm>
            <a:off x="1346951" y="2683294"/>
            <a:ext cx="77009" cy="78483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4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0" name="Rectangle 3">
            <a:extLst>
              <a:ext uri="{FF2B5EF4-FFF2-40B4-BE49-F238E27FC236}">
                <a16:creationId xmlns:a16="http://schemas.microsoft.com/office/drawing/2014/main" id="{CF128517-1680-4947-BEFE-2747B79D130E}"/>
              </a:ext>
            </a:extLst>
          </p:cNvPr>
          <p:cNvSpPr txBox="1">
            <a:spLocks noChangeArrowheads="1"/>
          </p:cNvSpPr>
          <p:nvPr/>
        </p:nvSpPr>
        <p:spPr>
          <a:xfrm>
            <a:off x="1159883" y="2606040"/>
            <a:ext cx="22360517" cy="10629899"/>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marL="0" marR="0" indent="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1pPr>
            <a:lvl2pPr marL="0" marR="0" indent="228600" algn="l" defTabSz="825500" latinLnBrk="0">
              <a:lnSpc>
                <a:spcPct val="100000"/>
              </a:lnSpc>
              <a:spcBef>
                <a:spcPts val="0"/>
              </a:spcBef>
              <a:spcAft>
                <a:spcPts val="0"/>
              </a:spcAft>
              <a:buClrTx/>
              <a:buSzTx/>
              <a:buFontTx/>
              <a:buNone/>
              <a:tabLst/>
              <a:defRPr sz="4000" b="0" i="0" u="none" strike="noStrike" cap="none" spc="0" baseline="0">
                <a:ln>
                  <a:noFill/>
                </a:ln>
                <a:solidFill>
                  <a:srgbClr val="333333"/>
                </a:solidFill>
                <a:uFillTx/>
                <a:latin typeface="+mn-lt"/>
                <a:ea typeface="+mn-ea"/>
                <a:cs typeface="+mn-cs"/>
                <a:sym typeface="Helvetica Light"/>
              </a:defRPr>
            </a:lvl2pPr>
            <a:lvl3pPr marL="0" marR="0" indent="457200" algn="l" defTabSz="825500" latinLnBrk="0">
              <a:lnSpc>
                <a:spcPct val="100000"/>
              </a:lnSpc>
              <a:spcBef>
                <a:spcPts val="0"/>
              </a:spcBef>
              <a:spcAft>
                <a:spcPts val="0"/>
              </a:spcAft>
              <a:buClrTx/>
              <a:buSzTx/>
              <a:buFontTx/>
              <a:buNone/>
              <a:tabLst/>
              <a:defRPr sz="3800" b="0" i="0" u="none" strike="noStrike" cap="none" spc="0" baseline="0">
                <a:ln>
                  <a:noFill/>
                </a:ln>
                <a:solidFill>
                  <a:srgbClr val="333333"/>
                </a:solidFill>
                <a:uFillTx/>
                <a:latin typeface="+mn-lt"/>
                <a:ea typeface="+mn-ea"/>
                <a:cs typeface="+mn-cs"/>
                <a:sym typeface="Helvetica Light"/>
              </a:defRPr>
            </a:lvl3pPr>
            <a:lvl4pPr marL="0" marR="0" indent="685800" algn="l" defTabSz="825500" latinLnBrk="0">
              <a:lnSpc>
                <a:spcPct val="100000"/>
              </a:lnSpc>
              <a:spcBef>
                <a:spcPts val="0"/>
              </a:spcBef>
              <a:spcAft>
                <a:spcPts val="0"/>
              </a:spcAft>
              <a:buClrTx/>
              <a:buSzTx/>
              <a:buFontTx/>
              <a:buNone/>
              <a:tabLst/>
              <a:defRPr sz="3600" b="0" i="0" u="none" strike="noStrike" cap="none" spc="0" baseline="0">
                <a:ln>
                  <a:noFill/>
                </a:ln>
                <a:solidFill>
                  <a:srgbClr val="333333"/>
                </a:solidFill>
                <a:uFillTx/>
                <a:latin typeface="+mn-lt"/>
                <a:ea typeface="+mn-ea"/>
                <a:cs typeface="+mn-cs"/>
                <a:sym typeface="Helvetica Light"/>
              </a:defRPr>
            </a:lvl4pPr>
            <a:lvl5pPr marL="0" marR="0" indent="914400" algn="l" defTabSz="825500" latinLnBrk="0">
              <a:lnSpc>
                <a:spcPct val="100000"/>
              </a:lnSpc>
              <a:spcBef>
                <a:spcPts val="0"/>
              </a:spcBef>
              <a:spcAft>
                <a:spcPts val="0"/>
              </a:spcAft>
              <a:buClrTx/>
              <a:buSzTx/>
              <a:buFontTx/>
              <a:buNone/>
              <a:tabLst/>
              <a:defRPr sz="3400" b="0" i="0" u="none" strike="noStrike" cap="none" spc="0" baseline="0">
                <a:ln>
                  <a:noFill/>
                </a:ln>
                <a:solidFill>
                  <a:srgbClr val="333333"/>
                </a:solidFill>
                <a:uFillTx/>
                <a:latin typeface="+mn-lt"/>
                <a:ea typeface="+mn-ea"/>
                <a:cs typeface="+mn-cs"/>
                <a:sym typeface="Helvetica Light"/>
              </a:defRPr>
            </a:lvl5pPr>
            <a:lvl6pPr marL="0" marR="0" indent="11430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6pPr>
            <a:lvl7pPr marL="0" marR="0" indent="13716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7pPr>
            <a:lvl8pPr marL="0" marR="0" indent="16002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8pPr>
            <a:lvl9pPr marL="0" marR="0" indent="18288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9pPr>
          </a:lstStyle>
          <a:p>
            <a:pPr defTabSz="914400" eaLnBrk="0" fontAlgn="base">
              <a:lnSpc>
                <a:spcPct val="90000"/>
              </a:lnSpc>
              <a:spcBef>
                <a:spcPct val="50000"/>
              </a:spcBef>
              <a:spcAft>
                <a:spcPct val="0"/>
              </a:spcAft>
            </a:pPr>
            <a:r>
              <a:rPr lang="en-US" altLang="zh-CN" sz="4400" dirty="0">
                <a:solidFill>
                  <a:schemeClr val="tx1"/>
                </a:solidFill>
                <a:latin typeface="Microsoft YaHei" charset="-122"/>
                <a:ea typeface="Microsoft YaHei" charset="-122"/>
                <a:cs typeface="宋体" panose="02010600030101010101" pitchFamily="2" charset="-122"/>
              </a:rPr>
              <a:t>1.</a:t>
            </a:r>
            <a:r>
              <a:rPr lang="zh-CN" altLang="en-US" sz="4400" dirty="0">
                <a:solidFill>
                  <a:schemeClr val="tx1"/>
                </a:solidFill>
                <a:latin typeface="Microsoft YaHei" charset="-122"/>
                <a:ea typeface="Microsoft YaHei" charset="-122"/>
                <a:cs typeface="宋体" panose="02010600030101010101" pitchFamily="2" charset="-122"/>
              </a:rPr>
              <a:t> 车辆轨迹数据处理</a:t>
            </a:r>
            <a:endParaRPr lang="en-US" altLang="zh-CN" sz="4400" dirty="0">
              <a:solidFill>
                <a:schemeClr val="tx1"/>
              </a:solidFill>
              <a:latin typeface="Microsoft YaHei" charset="-122"/>
              <a:ea typeface="Microsoft YaHei" charset="-122"/>
              <a:cs typeface="宋体" panose="02010600030101010101" pitchFamily="2" charset="-122"/>
            </a:endParaRPr>
          </a:p>
          <a:p>
            <a:pPr marL="571500" indent="-571500" defTabSz="914400" eaLnBrk="0" fontAlgn="base">
              <a:lnSpc>
                <a:spcPct val="90000"/>
              </a:lnSpc>
              <a:spcBef>
                <a:spcPct val="50000"/>
              </a:spcBef>
              <a:spcAft>
                <a:spcPct val="0"/>
              </a:spcAft>
              <a:buFont typeface="Arial" panose="020B0604020202020204" pitchFamily="34" charset="0"/>
              <a:buChar char="•"/>
            </a:pPr>
            <a:r>
              <a:rPr lang="zh-CN" altLang="en-US" sz="4000" dirty="0">
                <a:solidFill>
                  <a:schemeClr val="tx1"/>
                </a:solidFill>
                <a:latin typeface="Microsoft YaHei" charset="-122"/>
                <a:ea typeface="Microsoft YaHei" charset="-122"/>
                <a:cs typeface="宋体" panose="02010600030101010101" pitchFamily="2" charset="-122"/>
              </a:rPr>
              <a:t>异常、冗余和不完备数据</a:t>
            </a:r>
            <a:endParaRPr lang="en-US" altLang="zh-CN" sz="4000" dirty="0">
              <a:solidFill>
                <a:schemeClr val="tx1"/>
              </a:solidFill>
              <a:latin typeface="Microsoft YaHei" charset="-122"/>
              <a:ea typeface="Microsoft YaHei" charset="-122"/>
              <a:cs typeface="宋体" panose="02010600030101010101" pitchFamily="2" charset="-122"/>
            </a:endParaRPr>
          </a:p>
          <a:p>
            <a:pPr marL="571500" indent="-571500" defTabSz="914400" eaLnBrk="0" fontAlgn="base">
              <a:lnSpc>
                <a:spcPct val="90000"/>
              </a:lnSpc>
              <a:spcBef>
                <a:spcPct val="50000"/>
              </a:spcBef>
              <a:spcAft>
                <a:spcPct val="0"/>
              </a:spcAft>
              <a:buFont typeface="Arial" panose="020B0604020202020204" pitchFamily="34" charset="0"/>
              <a:buChar char="•"/>
            </a:pPr>
            <a:r>
              <a:rPr lang="zh-CN" altLang="en-US" sz="4000" dirty="0">
                <a:solidFill>
                  <a:schemeClr val="tx1"/>
                </a:solidFill>
                <a:latin typeface="Microsoft YaHei" charset="-122"/>
                <a:ea typeface="Microsoft YaHei" charset="-122"/>
                <a:cs typeface="宋体" panose="02010600030101010101" pitchFamily="2" charset="-122"/>
              </a:rPr>
              <a:t>常用算法：数据抽稀、滤波、停止点检测</a:t>
            </a:r>
            <a:endParaRPr lang="en-US" altLang="zh-CN" sz="4000" dirty="0">
              <a:solidFill>
                <a:schemeClr val="tx1"/>
              </a:solidFill>
              <a:latin typeface="Microsoft YaHei" charset="-122"/>
              <a:ea typeface="Microsoft YaHei" charset="-122"/>
              <a:cs typeface="宋体" panose="02010600030101010101" pitchFamily="2" charset="-122"/>
            </a:endParaRPr>
          </a:p>
          <a:p>
            <a:pPr marL="571500" indent="-571500" defTabSz="914400" eaLnBrk="0" fontAlgn="base">
              <a:lnSpc>
                <a:spcPct val="90000"/>
              </a:lnSpc>
              <a:spcBef>
                <a:spcPct val="50000"/>
              </a:spcBef>
              <a:spcAft>
                <a:spcPct val="0"/>
              </a:spcAft>
              <a:buFont typeface="Arial" panose="020B0604020202020204" pitchFamily="34" charset="0"/>
              <a:buChar char="•"/>
            </a:pPr>
            <a:r>
              <a:rPr lang="zh-CN" altLang="en-US" sz="4000" dirty="0">
                <a:solidFill>
                  <a:schemeClr val="tx1"/>
                </a:solidFill>
                <a:latin typeface="Microsoft YaHei" charset="-122"/>
                <a:ea typeface="Microsoft YaHei" charset="-122"/>
                <a:cs typeface="宋体" panose="02010600030101010101" pitchFamily="2" charset="-122"/>
              </a:rPr>
              <a:t>观测量：距离、车辆行驶速度、</a:t>
            </a:r>
            <a:endParaRPr lang="en-US" altLang="zh-CN" sz="4000" dirty="0">
              <a:solidFill>
                <a:schemeClr val="tx1"/>
              </a:solidFill>
              <a:latin typeface="Microsoft YaHei" charset="-122"/>
              <a:ea typeface="Microsoft YaHei" charset="-122"/>
              <a:cs typeface="宋体" panose="02010600030101010101" pitchFamily="2" charset="-122"/>
            </a:endParaRPr>
          </a:p>
          <a:p>
            <a:pPr defTabSz="914400" eaLnBrk="0" fontAlgn="base">
              <a:lnSpc>
                <a:spcPct val="90000"/>
              </a:lnSpc>
              <a:spcBef>
                <a:spcPct val="50000"/>
              </a:spcBef>
              <a:spcAft>
                <a:spcPct val="0"/>
              </a:spcAft>
            </a:pPr>
            <a:endParaRPr lang="en-US" altLang="zh-CN" sz="4400" dirty="0">
              <a:solidFill>
                <a:schemeClr val="tx1"/>
              </a:solidFill>
              <a:latin typeface="Microsoft YaHei" charset="-122"/>
              <a:ea typeface="Microsoft YaHei" charset="-122"/>
              <a:cs typeface="宋体" panose="02010600030101010101" pitchFamily="2" charset="-122"/>
            </a:endParaRPr>
          </a:p>
          <a:p>
            <a:pPr defTabSz="914400" eaLnBrk="0" fontAlgn="base">
              <a:lnSpc>
                <a:spcPct val="90000"/>
              </a:lnSpc>
              <a:spcBef>
                <a:spcPct val="50000"/>
              </a:spcBef>
              <a:spcAft>
                <a:spcPct val="0"/>
              </a:spcAft>
            </a:pPr>
            <a:endParaRPr lang="en-US" altLang="zh-CN" sz="4400" dirty="0">
              <a:solidFill>
                <a:schemeClr val="tx1"/>
              </a:solidFill>
              <a:latin typeface="Microsoft YaHei" charset="-122"/>
              <a:ea typeface="Microsoft YaHei" charset="-122"/>
              <a:cs typeface="宋体" panose="02010600030101010101" pitchFamily="2" charset="-122"/>
            </a:endParaRPr>
          </a:p>
        </p:txBody>
      </p:sp>
      <p:sp>
        <p:nvSpPr>
          <p:cNvPr id="16" name="矩形 15">
            <a:extLst>
              <a:ext uri="{FF2B5EF4-FFF2-40B4-BE49-F238E27FC236}">
                <a16:creationId xmlns:a16="http://schemas.microsoft.com/office/drawing/2014/main" id="{A7BAA4E9-5E6F-F54C-998B-C7EE839CBE10}"/>
              </a:ext>
            </a:extLst>
          </p:cNvPr>
          <p:cNvSpPr/>
          <p:nvPr/>
        </p:nvSpPr>
        <p:spPr>
          <a:xfrm>
            <a:off x="1786170" y="12438171"/>
            <a:ext cx="7366120" cy="707886"/>
          </a:xfrm>
          <a:prstGeom prst="rect">
            <a:avLst/>
          </a:prstGeom>
        </p:spPr>
        <p:txBody>
          <a:bodyPr wrap="none">
            <a:spAutoFit/>
          </a:bodyPr>
          <a:lstStyle/>
          <a:p>
            <a:r>
              <a:rPr lang="zh-CN" altLang="en-US" sz="4000" dirty="0">
                <a:solidFill>
                  <a:schemeClr val="tx1"/>
                </a:solidFill>
                <a:latin typeface="Microsoft YaHei" charset="-122"/>
                <a:ea typeface="Microsoft YaHei" charset="-122"/>
              </a:rPr>
              <a:t>静止不动停留点、徘徊型停留点</a:t>
            </a:r>
            <a:endParaRPr lang="zh-CN" altLang="en-US" sz="4000" dirty="0"/>
          </a:p>
        </p:txBody>
      </p:sp>
      <p:pic>
        <p:nvPicPr>
          <p:cNvPr id="12" name="图片 11">
            <a:extLst>
              <a:ext uri="{FF2B5EF4-FFF2-40B4-BE49-F238E27FC236}">
                <a16:creationId xmlns:a16="http://schemas.microsoft.com/office/drawing/2014/main" id="{BD8E94CF-CDAD-A04A-A10C-CB29D424F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2644" y="2349004"/>
            <a:ext cx="6049276" cy="5589650"/>
          </a:xfrm>
          <a:prstGeom prst="rect">
            <a:avLst/>
          </a:prstGeom>
        </p:spPr>
      </p:pic>
      <p:pic>
        <p:nvPicPr>
          <p:cNvPr id="14" name="图片 13">
            <a:extLst>
              <a:ext uri="{FF2B5EF4-FFF2-40B4-BE49-F238E27FC236}">
                <a16:creationId xmlns:a16="http://schemas.microsoft.com/office/drawing/2014/main" id="{113F7E29-E0B1-6447-BA2B-6F12AE8EFB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83846" y="6399619"/>
            <a:ext cx="4141170" cy="3699135"/>
          </a:xfrm>
          <a:prstGeom prst="rect">
            <a:avLst/>
          </a:prstGeom>
        </p:spPr>
      </p:pic>
      <p:pic>
        <p:nvPicPr>
          <p:cNvPr id="19" name="图片 18">
            <a:extLst>
              <a:ext uri="{FF2B5EF4-FFF2-40B4-BE49-F238E27FC236}">
                <a16:creationId xmlns:a16="http://schemas.microsoft.com/office/drawing/2014/main" id="{D894817A-0DC2-7D43-B515-E9A3D80E53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7331" y="2606040"/>
            <a:ext cx="4141171" cy="3788230"/>
          </a:xfrm>
          <a:prstGeom prst="rect">
            <a:avLst/>
          </a:prstGeom>
        </p:spPr>
      </p:pic>
      <p:pic>
        <p:nvPicPr>
          <p:cNvPr id="21" name="图片 20">
            <a:extLst>
              <a:ext uri="{FF2B5EF4-FFF2-40B4-BE49-F238E27FC236}">
                <a16:creationId xmlns:a16="http://schemas.microsoft.com/office/drawing/2014/main" id="{18E37011-BB85-5B45-A682-E23F6F67B5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93147" y="8676734"/>
            <a:ext cx="4630970" cy="4086150"/>
          </a:xfrm>
          <a:prstGeom prst="rect">
            <a:avLst/>
          </a:prstGeom>
        </p:spPr>
      </p:pic>
      <p:pic>
        <p:nvPicPr>
          <p:cNvPr id="22" name="图片 21">
            <a:extLst>
              <a:ext uri="{FF2B5EF4-FFF2-40B4-BE49-F238E27FC236}">
                <a16:creationId xmlns:a16="http://schemas.microsoft.com/office/drawing/2014/main" id="{D55DA731-2EC7-EF47-B1A5-597F94828BDD}"/>
              </a:ext>
            </a:extLst>
          </p:cNvPr>
          <p:cNvPicPr>
            <a:picLocks noChangeAspect="1"/>
          </p:cNvPicPr>
          <p:nvPr/>
        </p:nvPicPr>
        <p:blipFill>
          <a:blip r:embed="rId7"/>
          <a:stretch>
            <a:fillRect/>
          </a:stretch>
        </p:blipFill>
        <p:spPr>
          <a:xfrm>
            <a:off x="2045479" y="6388324"/>
            <a:ext cx="6960095" cy="5228671"/>
          </a:xfrm>
          <a:prstGeom prst="rect">
            <a:avLst/>
          </a:prstGeom>
        </p:spPr>
      </p:pic>
      <p:pic>
        <p:nvPicPr>
          <p:cNvPr id="23" name="图片 22">
            <a:extLst>
              <a:ext uri="{FF2B5EF4-FFF2-40B4-BE49-F238E27FC236}">
                <a16:creationId xmlns:a16="http://schemas.microsoft.com/office/drawing/2014/main" id="{E50714D6-B4B4-8044-AC51-408140831417}"/>
              </a:ext>
            </a:extLst>
          </p:cNvPr>
          <p:cNvPicPr>
            <a:picLocks noChangeAspect="1"/>
          </p:cNvPicPr>
          <p:nvPr/>
        </p:nvPicPr>
        <p:blipFill>
          <a:blip r:embed="rId8"/>
          <a:stretch>
            <a:fillRect/>
          </a:stretch>
        </p:blipFill>
        <p:spPr>
          <a:xfrm>
            <a:off x="10730228" y="10538150"/>
            <a:ext cx="4648200" cy="1536700"/>
          </a:xfrm>
          <a:prstGeom prst="rect">
            <a:avLst/>
          </a:prstGeom>
        </p:spPr>
      </p:pic>
    </p:spTree>
    <p:extLst>
      <p:ext uri="{BB962C8B-B14F-4D97-AF65-F5344CB8AC3E}">
        <p14:creationId xmlns:p14="http://schemas.microsoft.com/office/powerpoint/2010/main" val="2697156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59883" y="1193682"/>
            <a:ext cx="10579036" cy="8382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b">
            <a:noAutofit/>
          </a:bodyPr>
          <a:lstStyle>
            <a:lvl1pPr marL="0" marR="0" indent="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1pPr>
            <a:lvl2pPr marL="0" marR="0" indent="2286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2pPr>
            <a:lvl3pPr marL="0" marR="0" indent="4572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3pPr>
            <a:lvl4pPr marL="0" marR="0" indent="6858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4pPr>
            <a:lvl5pPr marL="0" marR="0" indent="9144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5pPr>
            <a:lvl6pPr marL="0" marR="0" indent="11430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6pPr>
            <a:lvl7pPr marL="0" marR="0" indent="13716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7pPr>
            <a:lvl8pPr marL="0" marR="0" indent="16002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8pPr>
            <a:lvl9pPr marL="0" marR="0" indent="18288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9pPr>
          </a:lstStyle>
          <a:p>
            <a:pPr hangingPunct="1"/>
            <a:r>
              <a:rPr lang="zh-CN" altLang="en-US" sz="6000" b="1" dirty="0">
                <a:latin typeface="微软雅黑" panose="020B0503020204020204" pitchFamily="34" charset="-122"/>
                <a:ea typeface="微软雅黑" panose="020B0503020204020204" pitchFamily="34" charset="-122"/>
              </a:rPr>
              <a:t>应用四：无人驾驶运动规划</a:t>
            </a:r>
          </a:p>
        </p:txBody>
      </p:sp>
      <p:sp>
        <p:nvSpPr>
          <p:cNvPr id="5" name="Rectangle 3"/>
          <p:cNvSpPr txBox="1">
            <a:spLocks noChangeArrowheads="1"/>
          </p:cNvSpPr>
          <p:nvPr/>
        </p:nvSpPr>
        <p:spPr>
          <a:xfrm>
            <a:off x="2666999" y="2906485"/>
            <a:ext cx="19180629" cy="963385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marL="0" marR="0" indent="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1pPr>
            <a:lvl2pPr marL="0" marR="0" indent="228600" algn="l" defTabSz="825500" latinLnBrk="0">
              <a:lnSpc>
                <a:spcPct val="100000"/>
              </a:lnSpc>
              <a:spcBef>
                <a:spcPts val="0"/>
              </a:spcBef>
              <a:spcAft>
                <a:spcPts val="0"/>
              </a:spcAft>
              <a:buClrTx/>
              <a:buSzTx/>
              <a:buFontTx/>
              <a:buNone/>
              <a:tabLst/>
              <a:defRPr sz="4000" b="0" i="0" u="none" strike="noStrike" cap="none" spc="0" baseline="0">
                <a:ln>
                  <a:noFill/>
                </a:ln>
                <a:solidFill>
                  <a:srgbClr val="333333"/>
                </a:solidFill>
                <a:uFillTx/>
                <a:latin typeface="+mn-lt"/>
                <a:ea typeface="+mn-ea"/>
                <a:cs typeface="+mn-cs"/>
                <a:sym typeface="Helvetica Light"/>
              </a:defRPr>
            </a:lvl2pPr>
            <a:lvl3pPr marL="0" marR="0" indent="457200" algn="l" defTabSz="825500" latinLnBrk="0">
              <a:lnSpc>
                <a:spcPct val="100000"/>
              </a:lnSpc>
              <a:spcBef>
                <a:spcPts val="0"/>
              </a:spcBef>
              <a:spcAft>
                <a:spcPts val="0"/>
              </a:spcAft>
              <a:buClrTx/>
              <a:buSzTx/>
              <a:buFontTx/>
              <a:buNone/>
              <a:tabLst/>
              <a:defRPr sz="3800" b="0" i="0" u="none" strike="noStrike" cap="none" spc="0" baseline="0">
                <a:ln>
                  <a:noFill/>
                </a:ln>
                <a:solidFill>
                  <a:srgbClr val="333333"/>
                </a:solidFill>
                <a:uFillTx/>
                <a:latin typeface="+mn-lt"/>
                <a:ea typeface="+mn-ea"/>
                <a:cs typeface="+mn-cs"/>
                <a:sym typeface="Helvetica Light"/>
              </a:defRPr>
            </a:lvl3pPr>
            <a:lvl4pPr marL="0" marR="0" indent="685800" algn="l" defTabSz="825500" latinLnBrk="0">
              <a:lnSpc>
                <a:spcPct val="100000"/>
              </a:lnSpc>
              <a:spcBef>
                <a:spcPts val="0"/>
              </a:spcBef>
              <a:spcAft>
                <a:spcPts val="0"/>
              </a:spcAft>
              <a:buClrTx/>
              <a:buSzTx/>
              <a:buFontTx/>
              <a:buNone/>
              <a:tabLst/>
              <a:defRPr sz="3600" b="0" i="0" u="none" strike="noStrike" cap="none" spc="0" baseline="0">
                <a:ln>
                  <a:noFill/>
                </a:ln>
                <a:solidFill>
                  <a:srgbClr val="333333"/>
                </a:solidFill>
                <a:uFillTx/>
                <a:latin typeface="+mn-lt"/>
                <a:ea typeface="+mn-ea"/>
                <a:cs typeface="+mn-cs"/>
                <a:sym typeface="Helvetica Light"/>
              </a:defRPr>
            </a:lvl4pPr>
            <a:lvl5pPr marL="0" marR="0" indent="914400" algn="l" defTabSz="825500" latinLnBrk="0">
              <a:lnSpc>
                <a:spcPct val="100000"/>
              </a:lnSpc>
              <a:spcBef>
                <a:spcPts val="0"/>
              </a:spcBef>
              <a:spcAft>
                <a:spcPts val="0"/>
              </a:spcAft>
              <a:buClrTx/>
              <a:buSzTx/>
              <a:buFontTx/>
              <a:buNone/>
              <a:tabLst/>
              <a:defRPr sz="3400" b="0" i="0" u="none" strike="noStrike" cap="none" spc="0" baseline="0">
                <a:ln>
                  <a:noFill/>
                </a:ln>
                <a:solidFill>
                  <a:srgbClr val="333333"/>
                </a:solidFill>
                <a:uFillTx/>
                <a:latin typeface="+mn-lt"/>
                <a:ea typeface="+mn-ea"/>
                <a:cs typeface="+mn-cs"/>
                <a:sym typeface="Helvetica Light"/>
              </a:defRPr>
            </a:lvl5pPr>
            <a:lvl6pPr marL="0" marR="0" indent="11430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6pPr>
            <a:lvl7pPr marL="0" marR="0" indent="13716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7pPr>
            <a:lvl8pPr marL="0" marR="0" indent="16002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8pPr>
            <a:lvl9pPr marL="0" marR="0" indent="18288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9pPr>
          </a:lstStyle>
          <a:p>
            <a:pPr hangingPunct="1"/>
            <a:endParaRPr lang="en-US" altLang="zh-CN" sz="4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B56C12A9-BD47-5B4D-88A5-3737EBDB4C8C}"/>
              </a:ext>
            </a:extLst>
          </p:cNvPr>
          <p:cNvSpPr txBox="1"/>
          <p:nvPr/>
        </p:nvSpPr>
        <p:spPr>
          <a:xfrm>
            <a:off x="1346951" y="2683294"/>
            <a:ext cx="77009" cy="78483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4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0" name="Rectangle 3">
            <a:extLst>
              <a:ext uri="{FF2B5EF4-FFF2-40B4-BE49-F238E27FC236}">
                <a16:creationId xmlns:a16="http://schemas.microsoft.com/office/drawing/2014/main" id="{CF128517-1680-4947-BEFE-2747B79D130E}"/>
              </a:ext>
            </a:extLst>
          </p:cNvPr>
          <p:cNvSpPr txBox="1">
            <a:spLocks noChangeArrowheads="1"/>
          </p:cNvSpPr>
          <p:nvPr/>
        </p:nvSpPr>
        <p:spPr>
          <a:xfrm>
            <a:off x="1159883" y="2606040"/>
            <a:ext cx="22360517" cy="10629899"/>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marL="0" marR="0" indent="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1pPr>
            <a:lvl2pPr marL="0" marR="0" indent="228600" algn="l" defTabSz="825500" latinLnBrk="0">
              <a:lnSpc>
                <a:spcPct val="100000"/>
              </a:lnSpc>
              <a:spcBef>
                <a:spcPts val="0"/>
              </a:spcBef>
              <a:spcAft>
                <a:spcPts val="0"/>
              </a:spcAft>
              <a:buClrTx/>
              <a:buSzTx/>
              <a:buFontTx/>
              <a:buNone/>
              <a:tabLst/>
              <a:defRPr sz="4000" b="0" i="0" u="none" strike="noStrike" cap="none" spc="0" baseline="0">
                <a:ln>
                  <a:noFill/>
                </a:ln>
                <a:solidFill>
                  <a:srgbClr val="333333"/>
                </a:solidFill>
                <a:uFillTx/>
                <a:latin typeface="+mn-lt"/>
                <a:ea typeface="+mn-ea"/>
                <a:cs typeface="+mn-cs"/>
                <a:sym typeface="Helvetica Light"/>
              </a:defRPr>
            </a:lvl2pPr>
            <a:lvl3pPr marL="0" marR="0" indent="457200" algn="l" defTabSz="825500" latinLnBrk="0">
              <a:lnSpc>
                <a:spcPct val="100000"/>
              </a:lnSpc>
              <a:spcBef>
                <a:spcPts val="0"/>
              </a:spcBef>
              <a:spcAft>
                <a:spcPts val="0"/>
              </a:spcAft>
              <a:buClrTx/>
              <a:buSzTx/>
              <a:buFontTx/>
              <a:buNone/>
              <a:tabLst/>
              <a:defRPr sz="3800" b="0" i="0" u="none" strike="noStrike" cap="none" spc="0" baseline="0">
                <a:ln>
                  <a:noFill/>
                </a:ln>
                <a:solidFill>
                  <a:srgbClr val="333333"/>
                </a:solidFill>
                <a:uFillTx/>
                <a:latin typeface="+mn-lt"/>
                <a:ea typeface="+mn-ea"/>
                <a:cs typeface="+mn-cs"/>
                <a:sym typeface="Helvetica Light"/>
              </a:defRPr>
            </a:lvl3pPr>
            <a:lvl4pPr marL="0" marR="0" indent="685800" algn="l" defTabSz="825500" latinLnBrk="0">
              <a:lnSpc>
                <a:spcPct val="100000"/>
              </a:lnSpc>
              <a:spcBef>
                <a:spcPts val="0"/>
              </a:spcBef>
              <a:spcAft>
                <a:spcPts val="0"/>
              </a:spcAft>
              <a:buClrTx/>
              <a:buSzTx/>
              <a:buFontTx/>
              <a:buNone/>
              <a:tabLst/>
              <a:defRPr sz="3600" b="0" i="0" u="none" strike="noStrike" cap="none" spc="0" baseline="0">
                <a:ln>
                  <a:noFill/>
                </a:ln>
                <a:solidFill>
                  <a:srgbClr val="333333"/>
                </a:solidFill>
                <a:uFillTx/>
                <a:latin typeface="+mn-lt"/>
                <a:ea typeface="+mn-ea"/>
                <a:cs typeface="+mn-cs"/>
                <a:sym typeface="Helvetica Light"/>
              </a:defRPr>
            </a:lvl4pPr>
            <a:lvl5pPr marL="0" marR="0" indent="914400" algn="l" defTabSz="825500" latinLnBrk="0">
              <a:lnSpc>
                <a:spcPct val="100000"/>
              </a:lnSpc>
              <a:spcBef>
                <a:spcPts val="0"/>
              </a:spcBef>
              <a:spcAft>
                <a:spcPts val="0"/>
              </a:spcAft>
              <a:buClrTx/>
              <a:buSzTx/>
              <a:buFontTx/>
              <a:buNone/>
              <a:tabLst/>
              <a:defRPr sz="3400" b="0" i="0" u="none" strike="noStrike" cap="none" spc="0" baseline="0">
                <a:ln>
                  <a:noFill/>
                </a:ln>
                <a:solidFill>
                  <a:srgbClr val="333333"/>
                </a:solidFill>
                <a:uFillTx/>
                <a:latin typeface="+mn-lt"/>
                <a:ea typeface="+mn-ea"/>
                <a:cs typeface="+mn-cs"/>
                <a:sym typeface="Helvetica Light"/>
              </a:defRPr>
            </a:lvl5pPr>
            <a:lvl6pPr marL="0" marR="0" indent="11430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6pPr>
            <a:lvl7pPr marL="0" marR="0" indent="13716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7pPr>
            <a:lvl8pPr marL="0" marR="0" indent="16002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8pPr>
            <a:lvl9pPr marL="0" marR="0" indent="18288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9pPr>
          </a:lstStyle>
          <a:p>
            <a:pPr defTabSz="914400" eaLnBrk="0" fontAlgn="base">
              <a:lnSpc>
                <a:spcPct val="90000"/>
              </a:lnSpc>
              <a:spcBef>
                <a:spcPct val="50000"/>
              </a:spcBef>
              <a:spcAft>
                <a:spcPct val="0"/>
              </a:spcAft>
            </a:pPr>
            <a:r>
              <a:rPr lang="en-US" altLang="zh-CN" sz="4400" dirty="0">
                <a:solidFill>
                  <a:schemeClr val="tx1"/>
                </a:solidFill>
                <a:latin typeface="Microsoft YaHei" charset="-122"/>
                <a:ea typeface="Microsoft YaHei" charset="-122"/>
                <a:cs typeface="宋体" panose="02010600030101010101" pitchFamily="2" charset="-122"/>
              </a:rPr>
              <a:t>1.</a:t>
            </a:r>
            <a:r>
              <a:rPr lang="zh-CN" altLang="en-US" sz="4400" dirty="0">
                <a:solidFill>
                  <a:schemeClr val="tx1"/>
                </a:solidFill>
                <a:latin typeface="Microsoft YaHei" charset="-122"/>
                <a:ea typeface="Microsoft YaHei" charset="-122"/>
                <a:cs typeface="宋体" panose="02010600030101010101" pitchFamily="2" charset="-122"/>
              </a:rPr>
              <a:t> 车辆轨迹数据处理</a:t>
            </a:r>
            <a:endParaRPr lang="en-US" altLang="zh-CN" sz="4400" dirty="0">
              <a:solidFill>
                <a:schemeClr val="tx1"/>
              </a:solidFill>
              <a:latin typeface="Microsoft YaHei" charset="-122"/>
              <a:ea typeface="Microsoft YaHei" charset="-122"/>
              <a:cs typeface="宋体" panose="02010600030101010101" pitchFamily="2" charset="-122"/>
            </a:endParaRPr>
          </a:p>
          <a:p>
            <a:pPr marL="571500" indent="-571500" defTabSz="914400" eaLnBrk="0" fontAlgn="base">
              <a:lnSpc>
                <a:spcPct val="90000"/>
              </a:lnSpc>
              <a:spcBef>
                <a:spcPct val="50000"/>
              </a:spcBef>
              <a:spcAft>
                <a:spcPct val="0"/>
              </a:spcAft>
              <a:buFont typeface="Arial" panose="020B0604020202020204" pitchFamily="34" charset="0"/>
              <a:buChar char="•"/>
            </a:pPr>
            <a:r>
              <a:rPr lang="zh-CN" altLang="en-US" sz="4000" dirty="0">
                <a:solidFill>
                  <a:schemeClr val="tx1"/>
                </a:solidFill>
                <a:latin typeface="Microsoft YaHei" charset="-122"/>
                <a:ea typeface="Microsoft YaHei" charset="-122"/>
                <a:cs typeface="宋体" panose="02010600030101010101" pitchFamily="2" charset="-122"/>
              </a:rPr>
              <a:t>异常、冗余和不完备数据</a:t>
            </a:r>
            <a:endParaRPr lang="en-US" altLang="zh-CN" sz="4000" dirty="0">
              <a:solidFill>
                <a:schemeClr val="tx1"/>
              </a:solidFill>
              <a:latin typeface="Microsoft YaHei" charset="-122"/>
              <a:ea typeface="Microsoft YaHei" charset="-122"/>
              <a:cs typeface="宋体" panose="02010600030101010101" pitchFamily="2" charset="-122"/>
            </a:endParaRPr>
          </a:p>
          <a:p>
            <a:pPr marL="571500" indent="-571500" defTabSz="914400" eaLnBrk="0" fontAlgn="base">
              <a:lnSpc>
                <a:spcPct val="90000"/>
              </a:lnSpc>
              <a:spcBef>
                <a:spcPct val="50000"/>
              </a:spcBef>
              <a:spcAft>
                <a:spcPct val="0"/>
              </a:spcAft>
              <a:buFont typeface="Arial" panose="020B0604020202020204" pitchFamily="34" charset="0"/>
              <a:buChar char="•"/>
            </a:pPr>
            <a:r>
              <a:rPr lang="zh-CN" altLang="en-US" sz="4000" dirty="0">
                <a:solidFill>
                  <a:schemeClr val="tx1"/>
                </a:solidFill>
                <a:latin typeface="Microsoft YaHei" charset="-122"/>
                <a:ea typeface="Microsoft YaHei" charset="-122"/>
                <a:cs typeface="宋体" panose="02010600030101010101" pitchFamily="2" charset="-122"/>
              </a:rPr>
              <a:t>常用算法：数据抽稀、滤波、停止点检测</a:t>
            </a:r>
            <a:endParaRPr lang="en-US" altLang="zh-CN" sz="4000" dirty="0">
              <a:solidFill>
                <a:schemeClr val="tx1"/>
              </a:solidFill>
              <a:latin typeface="Microsoft YaHei" charset="-122"/>
              <a:ea typeface="Microsoft YaHei" charset="-122"/>
              <a:cs typeface="宋体" panose="02010600030101010101" pitchFamily="2" charset="-122"/>
            </a:endParaRPr>
          </a:p>
          <a:p>
            <a:pPr marL="571500" indent="-571500" defTabSz="914400" eaLnBrk="0" fontAlgn="base">
              <a:lnSpc>
                <a:spcPct val="90000"/>
              </a:lnSpc>
              <a:spcBef>
                <a:spcPct val="50000"/>
              </a:spcBef>
              <a:spcAft>
                <a:spcPct val="0"/>
              </a:spcAft>
              <a:buFont typeface="Arial" panose="020B0604020202020204" pitchFamily="34" charset="0"/>
              <a:buChar char="•"/>
            </a:pPr>
            <a:r>
              <a:rPr lang="zh-CN" altLang="en-US" sz="4000" dirty="0">
                <a:solidFill>
                  <a:schemeClr val="tx1"/>
                </a:solidFill>
                <a:latin typeface="Microsoft YaHei" charset="-122"/>
                <a:ea typeface="Microsoft YaHei" charset="-122"/>
                <a:cs typeface="宋体" panose="02010600030101010101" pitchFamily="2" charset="-122"/>
              </a:rPr>
              <a:t>观测量：距离、车辆行驶速度、</a:t>
            </a:r>
            <a:endParaRPr lang="en-US" altLang="zh-CN" sz="4000" dirty="0">
              <a:solidFill>
                <a:schemeClr val="tx1"/>
              </a:solidFill>
              <a:latin typeface="Microsoft YaHei" charset="-122"/>
              <a:ea typeface="Microsoft YaHei" charset="-122"/>
              <a:cs typeface="宋体" panose="02010600030101010101" pitchFamily="2" charset="-122"/>
            </a:endParaRPr>
          </a:p>
          <a:p>
            <a:pPr defTabSz="914400" eaLnBrk="0" fontAlgn="base">
              <a:lnSpc>
                <a:spcPct val="90000"/>
              </a:lnSpc>
              <a:spcBef>
                <a:spcPct val="50000"/>
              </a:spcBef>
              <a:spcAft>
                <a:spcPct val="0"/>
              </a:spcAft>
            </a:pPr>
            <a:endParaRPr lang="en-US" altLang="zh-CN" sz="4400" dirty="0">
              <a:solidFill>
                <a:schemeClr val="tx1"/>
              </a:solidFill>
              <a:latin typeface="Microsoft YaHei" charset="-122"/>
              <a:ea typeface="Microsoft YaHei" charset="-122"/>
              <a:cs typeface="宋体" panose="02010600030101010101" pitchFamily="2" charset="-122"/>
            </a:endParaRPr>
          </a:p>
          <a:p>
            <a:pPr defTabSz="914400" eaLnBrk="0" fontAlgn="base">
              <a:lnSpc>
                <a:spcPct val="90000"/>
              </a:lnSpc>
              <a:spcBef>
                <a:spcPct val="50000"/>
              </a:spcBef>
              <a:spcAft>
                <a:spcPct val="0"/>
              </a:spcAft>
            </a:pPr>
            <a:endParaRPr lang="en-US" altLang="zh-CN" sz="4400" dirty="0">
              <a:solidFill>
                <a:schemeClr val="tx1"/>
              </a:solidFill>
              <a:latin typeface="Microsoft YaHei" charset="-122"/>
              <a:ea typeface="Microsoft YaHei" charset="-122"/>
              <a:cs typeface="宋体" panose="02010600030101010101" pitchFamily="2" charset="-122"/>
            </a:endParaRPr>
          </a:p>
        </p:txBody>
      </p:sp>
    </p:spTree>
    <p:extLst>
      <p:ext uri="{BB962C8B-B14F-4D97-AF65-F5344CB8AC3E}">
        <p14:creationId xmlns:p14="http://schemas.microsoft.com/office/powerpoint/2010/main" val="1411647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2"/>
          <p:cNvSpPr>
            <a:spLocks noGrp="1"/>
          </p:cNvSpPr>
          <p:nvPr>
            <p:ph idx="1"/>
          </p:nvPr>
        </p:nvSpPr>
        <p:spPr>
          <a:xfrm>
            <a:off x="889000" y="1752603"/>
            <a:ext cx="22620996" cy="10572750"/>
          </a:xfrm>
        </p:spPr>
        <p:txBody>
          <a:bodyPr/>
          <a:lstStyle/>
          <a:p>
            <a:r>
              <a:rPr lang="en-US" altLang="zh-CN" sz="4800" b="1" dirty="0">
                <a:solidFill>
                  <a:schemeClr val="tx1"/>
                </a:solidFill>
                <a:latin typeface="Times New Roman" charset="0"/>
              </a:rPr>
              <a:t>1. </a:t>
            </a:r>
            <a:r>
              <a:rPr lang="zh-CN" altLang="en-US" sz="4800" b="1" dirty="0">
                <a:solidFill>
                  <a:schemeClr val="tx1"/>
                </a:solidFill>
                <a:latin typeface="Times New Roman" charset="0"/>
              </a:rPr>
              <a:t>大规模数字化室内语义地图低成本自动化构建问题</a:t>
            </a:r>
            <a:endParaRPr lang="en-US" altLang="zh-CN" sz="4800" b="1" dirty="0">
              <a:solidFill>
                <a:schemeClr val="tx1"/>
              </a:solidFill>
              <a:latin typeface="Times New Roman" panose="02020603050405020304" pitchFamily="18" charset="0"/>
              <a:cs typeface="Times New Roman" panose="02020603050405020304" pitchFamily="18" charset="0"/>
            </a:endParaRPr>
          </a:p>
          <a:p>
            <a:pPr lvl="1">
              <a:lnSpc>
                <a:spcPct val="150000"/>
              </a:lnSpc>
              <a:defRPr/>
            </a:pPr>
            <a:r>
              <a:rPr lang="zh-CN" altLang="en-US" dirty="0">
                <a:latin typeface="Times New Roman" panose="02020603050405020304" pitchFamily="18" charset="0"/>
                <a:cs typeface="Times New Roman" panose="02020603050405020304" pitchFamily="18" charset="0"/>
              </a:rPr>
              <a:t>室内地图的数量庞</a:t>
            </a:r>
            <a:r>
              <a:rPr lang="zh-CN" altLang="en-US" dirty="0">
                <a:solidFill>
                  <a:srgbClr val="FF0000"/>
                </a:solidFill>
                <a:latin typeface="Times New Roman" panose="02020603050405020304" pitchFamily="18" charset="0"/>
                <a:cs typeface="Times New Roman" panose="02020603050405020304" pitchFamily="18" charset="0"/>
              </a:rPr>
              <a:t>大</a:t>
            </a:r>
            <a:endParaRPr lang="en-US" altLang="zh-CN" dirty="0">
              <a:solidFill>
                <a:srgbClr val="FF0000"/>
              </a:solidFill>
              <a:latin typeface="Times New Roman" panose="02020603050405020304" pitchFamily="18" charset="0"/>
              <a:cs typeface="Times New Roman" panose="02020603050405020304" pitchFamily="18" charset="0"/>
            </a:endParaRPr>
          </a:p>
          <a:p>
            <a:pPr lvl="1">
              <a:lnSpc>
                <a:spcPct val="150000"/>
              </a:lnSpc>
              <a:defRPr/>
            </a:pPr>
            <a:r>
              <a:rPr lang="zh-CN" altLang="en-US" dirty="0">
                <a:latin typeface="Times New Roman" panose="02020603050405020304" pitchFamily="18" charset="0"/>
                <a:cs typeface="Times New Roman" panose="02020603050405020304" pitchFamily="18" charset="0"/>
              </a:rPr>
              <a:t>室内空间结构复</a:t>
            </a:r>
            <a:r>
              <a:rPr lang="zh-CN" altLang="en-US" dirty="0">
                <a:solidFill>
                  <a:srgbClr val="FF0000"/>
                </a:solidFill>
                <a:latin typeface="Times New Roman" panose="02020603050405020304" pitchFamily="18" charset="0"/>
                <a:cs typeface="Times New Roman" panose="02020603050405020304" pitchFamily="18" charset="0"/>
              </a:rPr>
              <a:t>杂</a:t>
            </a:r>
            <a:endParaRPr lang="en-US" altLang="zh-CN" dirty="0">
              <a:solidFill>
                <a:srgbClr val="FF0000"/>
              </a:solidFill>
              <a:latin typeface="Times New Roman" panose="02020603050405020304" pitchFamily="18" charset="0"/>
              <a:cs typeface="Times New Roman" panose="02020603050405020304" pitchFamily="18" charset="0"/>
            </a:endParaRPr>
          </a:p>
          <a:p>
            <a:pPr lvl="1">
              <a:lnSpc>
                <a:spcPct val="150000"/>
              </a:lnSpc>
              <a:defRPr/>
            </a:pPr>
            <a:r>
              <a:rPr lang="zh-CN" altLang="en-US" dirty="0">
                <a:latin typeface="Times New Roman" panose="02020603050405020304" pitchFamily="18" charset="0"/>
                <a:cs typeface="Times New Roman" panose="02020603050405020304" pitchFamily="18" charset="0"/>
              </a:rPr>
              <a:t>数字化室内地图占比</a:t>
            </a:r>
            <a:r>
              <a:rPr lang="zh-CN" altLang="en-US" dirty="0">
                <a:solidFill>
                  <a:srgbClr val="FF0000"/>
                </a:solidFill>
                <a:latin typeface="Times New Roman" panose="02020603050405020304" pitchFamily="18" charset="0"/>
                <a:cs typeface="Times New Roman" panose="02020603050405020304" pitchFamily="18" charset="0"/>
              </a:rPr>
              <a:t>小</a:t>
            </a:r>
            <a:endParaRPr lang="en-US" altLang="zh-CN" dirty="0">
              <a:solidFill>
                <a:srgbClr val="FF0000"/>
              </a:solidFill>
              <a:latin typeface="Times New Roman" panose="02020603050405020304" pitchFamily="18" charset="0"/>
              <a:cs typeface="Times New Roman" panose="02020603050405020304" pitchFamily="18" charset="0"/>
            </a:endParaRPr>
          </a:p>
          <a:p>
            <a:pPr lvl="1">
              <a:lnSpc>
                <a:spcPct val="150000"/>
              </a:lnSpc>
              <a:defRPr/>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语义信息对室内环境的</a:t>
            </a:r>
            <a:r>
              <a:rPr lang="zh-CN" altLang="en-US" dirty="0">
                <a:solidFill>
                  <a:srgbClr val="FF0000"/>
                </a:solidFill>
                <a:latin typeface="Times New Roman" panose="02020603050405020304" pitchFamily="18" charset="0"/>
                <a:cs typeface="Times New Roman" panose="02020603050405020304" pitchFamily="18" charset="0"/>
              </a:rPr>
              <a:t>动态性</a:t>
            </a:r>
            <a:r>
              <a:rPr lang="zh-CN" altLang="en-US" dirty="0">
                <a:latin typeface="Times New Roman" panose="02020603050405020304" pitchFamily="18" charset="0"/>
                <a:cs typeface="Times New Roman" panose="02020603050405020304" pitchFamily="18" charset="0"/>
              </a:rPr>
              <a:t>敏感</a:t>
            </a:r>
            <a:endParaRPr lang="en-US" altLang="zh-CN" dirty="0">
              <a:latin typeface="Times New Roman" panose="02020603050405020304" pitchFamily="18" charset="0"/>
              <a:cs typeface="Times New Roman" panose="02020603050405020304" pitchFamily="18" charset="0"/>
            </a:endParaRPr>
          </a:p>
        </p:txBody>
      </p:sp>
      <p:sp>
        <p:nvSpPr>
          <p:cNvPr id="14" name="Rectangle 2"/>
          <p:cNvSpPr txBox="1">
            <a:spLocks noChangeArrowheads="1"/>
          </p:cNvSpPr>
          <p:nvPr/>
        </p:nvSpPr>
        <p:spPr>
          <a:xfrm>
            <a:off x="0" y="304800"/>
            <a:ext cx="20116800" cy="1371600"/>
          </a:xfrm>
          <a:prstGeom prst="rect">
            <a:avLst/>
          </a:prstGeom>
        </p:spPr>
        <p:txBody>
          <a:bodyPr/>
          <a:lstStyle>
            <a:lvl1pPr eaLnBrk="0" hangingPunct="0">
              <a:defRPr sz="4000" b="1">
                <a:solidFill>
                  <a:schemeClr val="tx1"/>
                </a:solidFill>
                <a:latin typeface="华文中宋" charset="0"/>
                <a:ea typeface="华文中宋" charset="0"/>
                <a:cs typeface="华文中宋" charset="0"/>
              </a:defRPr>
            </a:lvl1pPr>
            <a:lvl2pPr marL="742950" indent="-285750" eaLnBrk="0" hangingPunct="0">
              <a:defRPr sz="4000" b="1">
                <a:solidFill>
                  <a:schemeClr val="tx1"/>
                </a:solidFill>
                <a:latin typeface="华文中宋" charset="0"/>
                <a:ea typeface="华文中宋" charset="0"/>
                <a:cs typeface="华文中宋" charset="0"/>
              </a:defRPr>
            </a:lvl2pPr>
            <a:lvl3pPr marL="1143000" indent="-228600" eaLnBrk="0" hangingPunct="0">
              <a:defRPr sz="4000" b="1">
                <a:solidFill>
                  <a:schemeClr val="tx1"/>
                </a:solidFill>
                <a:latin typeface="华文中宋" charset="0"/>
                <a:ea typeface="华文中宋" charset="0"/>
                <a:cs typeface="华文中宋" charset="0"/>
              </a:defRPr>
            </a:lvl3pPr>
            <a:lvl4pPr marL="1600200" indent="-228600" eaLnBrk="0" hangingPunct="0">
              <a:defRPr sz="4000" b="1">
                <a:solidFill>
                  <a:schemeClr val="tx1"/>
                </a:solidFill>
                <a:latin typeface="华文中宋" charset="0"/>
                <a:ea typeface="华文中宋" charset="0"/>
                <a:cs typeface="华文中宋" charset="0"/>
              </a:defRPr>
            </a:lvl4pPr>
            <a:lvl5pPr marL="2057400" indent="-228600" eaLnBrk="0" hangingPunct="0">
              <a:defRPr sz="4000" b="1">
                <a:solidFill>
                  <a:schemeClr val="tx1"/>
                </a:solidFill>
                <a:latin typeface="华文中宋" charset="0"/>
                <a:ea typeface="华文中宋" charset="0"/>
                <a:cs typeface="华文中宋" charset="0"/>
              </a:defRPr>
            </a:lvl5pPr>
            <a:lvl6pPr marL="2514600" indent="-228600" eaLnBrk="0" fontAlgn="base" hangingPunct="0">
              <a:spcBef>
                <a:spcPct val="0"/>
              </a:spcBef>
              <a:spcAft>
                <a:spcPct val="0"/>
              </a:spcAft>
              <a:defRPr sz="4000" b="1">
                <a:solidFill>
                  <a:schemeClr val="tx1"/>
                </a:solidFill>
                <a:latin typeface="华文中宋" charset="0"/>
                <a:ea typeface="华文中宋" charset="0"/>
                <a:cs typeface="华文中宋" charset="0"/>
              </a:defRPr>
            </a:lvl6pPr>
            <a:lvl7pPr marL="2971800" indent="-228600" eaLnBrk="0" fontAlgn="base" hangingPunct="0">
              <a:spcBef>
                <a:spcPct val="0"/>
              </a:spcBef>
              <a:spcAft>
                <a:spcPct val="0"/>
              </a:spcAft>
              <a:defRPr sz="4000" b="1">
                <a:solidFill>
                  <a:schemeClr val="tx1"/>
                </a:solidFill>
                <a:latin typeface="华文中宋" charset="0"/>
                <a:ea typeface="华文中宋" charset="0"/>
                <a:cs typeface="华文中宋" charset="0"/>
              </a:defRPr>
            </a:lvl7pPr>
            <a:lvl8pPr marL="3429000" indent="-228600" eaLnBrk="0" fontAlgn="base" hangingPunct="0">
              <a:spcBef>
                <a:spcPct val="0"/>
              </a:spcBef>
              <a:spcAft>
                <a:spcPct val="0"/>
              </a:spcAft>
              <a:defRPr sz="4000" b="1">
                <a:solidFill>
                  <a:schemeClr val="tx1"/>
                </a:solidFill>
                <a:latin typeface="华文中宋" charset="0"/>
                <a:ea typeface="华文中宋" charset="0"/>
                <a:cs typeface="华文中宋" charset="0"/>
              </a:defRPr>
            </a:lvl8pPr>
            <a:lvl9pPr marL="3886200" indent="-228600" eaLnBrk="0" fontAlgn="base" hangingPunct="0">
              <a:spcBef>
                <a:spcPct val="0"/>
              </a:spcBef>
              <a:spcAft>
                <a:spcPct val="0"/>
              </a:spcAft>
              <a:defRPr sz="4000" b="1">
                <a:solidFill>
                  <a:schemeClr val="tx1"/>
                </a:solidFill>
                <a:latin typeface="华文中宋" charset="0"/>
                <a:ea typeface="华文中宋" charset="0"/>
                <a:cs typeface="华文中宋" charset="0"/>
              </a:defRPr>
            </a:lvl9pPr>
          </a:lstStyle>
          <a:p>
            <a:pPr eaLnBrk="1" latinLnBrk="1" hangingPunct="1"/>
            <a:r>
              <a:rPr kumimoji="1" lang="zh-CN" altLang="en-US" sz="6400" dirty="0">
                <a:solidFill>
                  <a:schemeClr val="tx2"/>
                </a:solidFill>
                <a:effectLst>
                  <a:outerShdw blurRad="38100" dist="38100" dir="2700000" algn="tl">
                    <a:srgbClr val="DDDDDD"/>
                  </a:outerShdw>
                </a:effectLst>
                <a:latin typeface="黑体" charset="0"/>
                <a:ea typeface="黑体" charset="0"/>
                <a:cs typeface="黑体" charset="0"/>
              </a:rPr>
              <a:t>研究挑战</a:t>
            </a:r>
          </a:p>
        </p:txBody>
      </p:sp>
      <p:grpSp>
        <p:nvGrpSpPr>
          <p:cNvPr id="12" name="组合 11"/>
          <p:cNvGrpSpPr/>
          <p:nvPr/>
        </p:nvGrpSpPr>
        <p:grpSpPr>
          <a:xfrm>
            <a:off x="3345087" y="7635875"/>
            <a:ext cx="17208694" cy="4802208"/>
            <a:chOff x="142937" y="3862999"/>
            <a:chExt cx="8712800" cy="2610041"/>
          </a:xfrm>
        </p:grpSpPr>
        <p:pic>
          <p:nvPicPr>
            <p:cNvPr id="10" name="图片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46264" y="3862999"/>
              <a:ext cx="4996119" cy="2610041"/>
            </a:xfrm>
            <a:prstGeom prst="rect">
              <a:avLst/>
            </a:prstGeom>
          </p:spPr>
        </p:pic>
        <p:pic>
          <p:nvPicPr>
            <p:cNvPr id="3" name="图片 2"/>
            <p:cNvPicPr>
              <a:picLocks noChangeAspect="1"/>
            </p:cNvPicPr>
            <p:nvPr/>
          </p:nvPicPr>
          <p:blipFill rotWithShape="1">
            <a:blip r:embed="rId4" cstate="email">
              <a:extLst>
                <a:ext uri="{28A0092B-C50C-407E-A947-70E740481C1C}">
                  <a14:useLocalDpi xmlns:a14="http://schemas.microsoft.com/office/drawing/2010/main" val="0"/>
                </a:ext>
              </a:extLst>
            </a:blip>
            <a:srcRect l="19081" t="12656" r="4878"/>
            <a:stretch/>
          </p:blipFill>
          <p:spPr>
            <a:xfrm>
              <a:off x="7087670" y="3904606"/>
              <a:ext cx="1768067" cy="1172567"/>
            </a:xfrm>
            <a:prstGeom prst="rect">
              <a:avLst/>
            </a:prstGeom>
          </p:spPr>
        </p:pic>
        <p:sp>
          <p:nvSpPr>
            <p:cNvPr id="13" name="文本框 49"/>
            <p:cNvSpPr txBox="1">
              <a:spLocks noChangeArrowheads="1"/>
            </p:cNvSpPr>
            <p:nvPr/>
          </p:nvSpPr>
          <p:spPr bwMode="auto">
            <a:xfrm>
              <a:off x="142937" y="3904606"/>
              <a:ext cx="6490852" cy="317830"/>
            </a:xfrm>
            <a:prstGeom prst="rect">
              <a:avLst/>
            </a:prstGeom>
            <a:solidFill>
              <a:srgbClr val="00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3000">
                  <a:solidFill>
                    <a:schemeClr val="tx1"/>
                  </a:solidFill>
                  <a:latin typeface="Arial" charset="0"/>
                  <a:ea typeface="宋体" charset="0"/>
                  <a:cs typeface="宋体" charset="0"/>
                </a:defRPr>
              </a:lvl1pPr>
              <a:lvl2pPr>
                <a:defRPr kumimoji="1" sz="2400">
                  <a:solidFill>
                    <a:schemeClr val="tx1"/>
                  </a:solidFill>
                  <a:latin typeface="Arial" charset="0"/>
                  <a:ea typeface="宋体" charset="0"/>
                </a:defRPr>
              </a:lvl2pPr>
              <a:lvl3pPr>
                <a:defRPr kumimoji="1" sz="2000">
                  <a:solidFill>
                    <a:schemeClr val="tx1"/>
                  </a:solidFill>
                  <a:latin typeface="Arial" charset="0"/>
                  <a:ea typeface="宋体" charset="0"/>
                </a:defRPr>
              </a:lvl3pPr>
              <a:lvl4pPr>
                <a:defRPr kumimoji="1">
                  <a:solidFill>
                    <a:schemeClr val="tx1"/>
                  </a:solidFill>
                  <a:latin typeface="Arial" charset="0"/>
                  <a:ea typeface="宋体" charset="0"/>
                </a:defRPr>
              </a:lvl4pPr>
              <a:lvl5pPr>
                <a:defRPr kumimoji="1" sz="1600">
                  <a:solidFill>
                    <a:schemeClr val="tx1"/>
                  </a:solidFill>
                  <a:latin typeface="Arial" charset="0"/>
                  <a:ea typeface="宋体" charset="0"/>
                </a:defRPr>
              </a:lvl5pPr>
              <a:lvl6pPr eaLnBrk="0" hangingPunct="0">
                <a:defRPr kumimoji="1" sz="1600">
                  <a:solidFill>
                    <a:schemeClr val="tx1"/>
                  </a:solidFill>
                  <a:latin typeface="Arial" charset="0"/>
                  <a:ea typeface="宋体" charset="0"/>
                </a:defRPr>
              </a:lvl6pPr>
              <a:lvl7pPr eaLnBrk="0" hangingPunct="0">
                <a:defRPr kumimoji="1" sz="1600">
                  <a:solidFill>
                    <a:schemeClr val="tx1"/>
                  </a:solidFill>
                  <a:latin typeface="Arial" charset="0"/>
                  <a:ea typeface="宋体" charset="0"/>
                </a:defRPr>
              </a:lvl7pPr>
              <a:lvl8pPr eaLnBrk="0" hangingPunct="0">
                <a:defRPr kumimoji="1" sz="1600">
                  <a:solidFill>
                    <a:schemeClr val="tx1"/>
                  </a:solidFill>
                  <a:latin typeface="Arial" charset="0"/>
                  <a:ea typeface="宋体" charset="0"/>
                </a:defRPr>
              </a:lvl8pPr>
              <a:lvl9pPr eaLnBrk="0" hangingPunct="0">
                <a:defRPr kumimoji="1" sz="1600">
                  <a:solidFill>
                    <a:schemeClr val="tx1"/>
                  </a:solidFill>
                  <a:latin typeface="Arial" charset="0"/>
                  <a:ea typeface="宋体" charset="0"/>
                </a:defRPr>
              </a:lvl9pPr>
            </a:lstStyle>
            <a:p>
              <a:pPr algn="ctr" latinLnBrk="1">
                <a:lnSpc>
                  <a:spcPct val="80000"/>
                </a:lnSpc>
                <a:spcBef>
                  <a:spcPct val="50000"/>
                </a:spcBef>
              </a:pPr>
              <a:r>
                <a:rPr lang="en-US" altLang="zh-CN" sz="4000" b="1" dirty="0">
                  <a:latin typeface="Times New Roman" panose="02020603050405020304" pitchFamily="18" charset="0"/>
                  <a:cs typeface="Times New Roman" panose="02020603050405020304" pitchFamily="18" charset="0"/>
                </a:rPr>
                <a:t>Michael F. Goodchild</a:t>
              </a:r>
              <a:r>
                <a:rPr lang="zh-CN" altLang="en-US" sz="4000" b="1" dirty="0">
                  <a:latin typeface="Times New Roman" panose="02020603050405020304" pitchFamily="18" charset="0"/>
                  <a:cs typeface="Times New Roman" panose="02020603050405020304" pitchFamily="18" charset="0"/>
                </a:rPr>
                <a:t>：</a:t>
              </a:r>
              <a:r>
                <a:rPr lang="zh-CN" altLang="en-US" sz="4000" b="1" dirty="0">
                  <a:latin typeface="Times New Roman" charset="0"/>
                </a:rPr>
                <a:t>美国科学院地理信息科学院士</a:t>
              </a:r>
              <a:endParaRPr lang="zh-CN" altLang="en-US" sz="4000" b="1" dirty="0">
                <a:latin typeface="黑体" charset="0"/>
                <a:ea typeface="黑体" charset="0"/>
                <a:cs typeface="黑体" charset="0"/>
              </a:endParaRPr>
            </a:p>
          </p:txBody>
        </p:sp>
        <p:sp>
          <p:nvSpPr>
            <p:cNvPr id="8" name="文本框 46"/>
            <p:cNvSpPr txBox="1">
              <a:spLocks noChangeArrowheads="1"/>
            </p:cNvSpPr>
            <p:nvPr/>
          </p:nvSpPr>
          <p:spPr bwMode="auto">
            <a:xfrm>
              <a:off x="1213867" y="5675668"/>
              <a:ext cx="6855191" cy="7193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charset="0"/>
                  <a:ea typeface="宋体" charset="0"/>
                  <a:cs typeface="宋体" charset="0"/>
                </a:defRPr>
              </a:lvl1pPr>
              <a:lvl2pPr marL="742950" indent="-285750" eaLnBrk="0" hangingPunct="0">
                <a:defRPr kumimoji="1" sz="2400">
                  <a:solidFill>
                    <a:schemeClr val="tx1"/>
                  </a:solidFill>
                  <a:latin typeface="Tahoma" charset="0"/>
                  <a:ea typeface="宋体" charset="0"/>
                </a:defRPr>
              </a:lvl2pPr>
              <a:lvl3pPr marL="1143000" indent="-228600" eaLnBrk="0" hangingPunct="0">
                <a:defRPr kumimoji="1" sz="2400">
                  <a:solidFill>
                    <a:schemeClr val="tx1"/>
                  </a:solidFill>
                  <a:latin typeface="Tahoma" charset="0"/>
                  <a:ea typeface="宋体" charset="0"/>
                </a:defRPr>
              </a:lvl3pPr>
              <a:lvl4pPr marL="1600200" indent="-228600" eaLnBrk="0" hangingPunct="0">
                <a:defRPr kumimoji="1" sz="2400">
                  <a:solidFill>
                    <a:schemeClr val="tx1"/>
                  </a:solidFill>
                  <a:latin typeface="Tahoma" charset="0"/>
                  <a:ea typeface="宋体" charset="0"/>
                </a:defRPr>
              </a:lvl4pPr>
              <a:lvl5pPr marL="2057400" indent="-228600" eaLnBrk="0" hangingPunct="0">
                <a:defRPr kumimoji="1" sz="2400">
                  <a:solidFill>
                    <a:schemeClr val="tx1"/>
                  </a:solidFill>
                  <a:latin typeface="Tahoma" charset="0"/>
                  <a:ea typeface="宋体" charset="0"/>
                </a:defRPr>
              </a:lvl5pPr>
              <a:lvl6pPr marL="2514600" indent="-228600" eaLnBrk="0" fontAlgn="base" hangingPunct="0">
                <a:spcBef>
                  <a:spcPct val="0"/>
                </a:spcBef>
                <a:spcAft>
                  <a:spcPct val="0"/>
                </a:spcAft>
                <a:defRPr kumimoji="1" sz="2400">
                  <a:solidFill>
                    <a:schemeClr val="tx1"/>
                  </a:solidFill>
                  <a:latin typeface="Tahoma" charset="0"/>
                  <a:ea typeface="宋体" charset="0"/>
                </a:defRPr>
              </a:lvl6pPr>
              <a:lvl7pPr marL="2971800" indent="-228600" eaLnBrk="0" fontAlgn="base" hangingPunct="0">
                <a:spcBef>
                  <a:spcPct val="0"/>
                </a:spcBef>
                <a:spcAft>
                  <a:spcPct val="0"/>
                </a:spcAft>
                <a:defRPr kumimoji="1" sz="2400">
                  <a:solidFill>
                    <a:schemeClr val="tx1"/>
                  </a:solidFill>
                  <a:latin typeface="Tahoma" charset="0"/>
                  <a:ea typeface="宋体" charset="0"/>
                </a:defRPr>
              </a:lvl7pPr>
              <a:lvl8pPr marL="3429000" indent="-228600" eaLnBrk="0" fontAlgn="base" hangingPunct="0">
                <a:spcBef>
                  <a:spcPct val="0"/>
                </a:spcBef>
                <a:spcAft>
                  <a:spcPct val="0"/>
                </a:spcAft>
                <a:defRPr kumimoji="1" sz="2400">
                  <a:solidFill>
                    <a:schemeClr val="tx1"/>
                  </a:solidFill>
                  <a:latin typeface="Tahoma" charset="0"/>
                  <a:ea typeface="宋体" charset="0"/>
                </a:defRPr>
              </a:lvl8pPr>
              <a:lvl9pPr marL="3886200" indent="-228600" eaLnBrk="0" fontAlgn="base" hangingPunct="0">
                <a:spcBef>
                  <a:spcPct val="0"/>
                </a:spcBef>
                <a:spcAft>
                  <a:spcPct val="0"/>
                </a:spcAft>
                <a:defRPr kumimoji="1" sz="2400">
                  <a:solidFill>
                    <a:schemeClr val="tx1"/>
                  </a:solidFill>
                  <a:latin typeface="Tahoma" charset="0"/>
                  <a:ea typeface="宋体" charset="0"/>
                </a:defRPr>
              </a:lvl9pPr>
            </a:lstStyle>
            <a:p>
              <a:pPr algn="ctr" eaLnBrk="1" hangingPunct="1"/>
              <a:r>
                <a:rPr lang="zh-CN" altLang="en-US" sz="4000" b="1" dirty="0">
                  <a:latin typeface="Times New Roman" panose="02020603050405020304" pitchFamily="18" charset="0"/>
                  <a:ea typeface="黑体" charset="0"/>
                  <a:cs typeface="Times New Roman" panose="02020603050405020304" pitchFamily="18" charset="0"/>
                </a:rPr>
                <a:t>主动构建全球室内</a:t>
              </a:r>
              <a:r>
                <a:rPr lang="en-US" altLang="zh-CN" sz="4000" b="1" dirty="0">
                  <a:latin typeface="Times New Roman" panose="02020603050405020304" pitchFamily="18" charset="0"/>
                  <a:ea typeface="黑体" charset="0"/>
                  <a:cs typeface="Times New Roman" panose="02020603050405020304" pitchFamily="18" charset="0"/>
                </a:rPr>
                <a:t>GIS</a:t>
              </a:r>
              <a:r>
                <a:rPr lang="zh-CN" altLang="en-US" sz="4000" b="1" dirty="0">
                  <a:latin typeface="Times New Roman" panose="02020603050405020304" pitchFamily="18" charset="0"/>
                  <a:ea typeface="黑体" charset="0"/>
                  <a:cs typeface="Times New Roman" panose="02020603050405020304" pitchFamily="18" charset="0"/>
                </a:rPr>
                <a:t>空间数据库将花费美国</a:t>
              </a:r>
              <a:r>
                <a:rPr lang="en-US" altLang="zh-CN" sz="4000" b="1" dirty="0">
                  <a:latin typeface="Times New Roman" panose="02020603050405020304" pitchFamily="18" charset="0"/>
                  <a:ea typeface="黑体" charset="0"/>
                  <a:cs typeface="Times New Roman" panose="02020603050405020304" pitchFamily="18" charset="0"/>
                </a:rPr>
                <a:t>10</a:t>
              </a:r>
              <a:r>
                <a:rPr lang="zh-CN" altLang="en-US" sz="4000" b="1" dirty="0">
                  <a:latin typeface="Times New Roman" panose="02020603050405020304" pitchFamily="18" charset="0"/>
                  <a:ea typeface="黑体" charset="0"/>
                  <a:cs typeface="Times New Roman" panose="02020603050405020304" pitchFamily="18" charset="0"/>
                </a:rPr>
                <a:t>年</a:t>
              </a:r>
              <a:r>
                <a:rPr lang="en-US" altLang="zh-CN" sz="4000" b="1" dirty="0">
                  <a:latin typeface="Times New Roman" panose="02020603050405020304" pitchFamily="18" charset="0"/>
                  <a:ea typeface="黑体" charset="0"/>
                  <a:cs typeface="Times New Roman" panose="02020603050405020304" pitchFamily="18" charset="0"/>
                </a:rPr>
                <a:t>GDP</a:t>
              </a:r>
              <a:r>
                <a:rPr lang="zh-CN" altLang="en-US" sz="4000" b="1" dirty="0">
                  <a:latin typeface="Times New Roman" panose="02020603050405020304" pitchFamily="18" charset="0"/>
                  <a:ea typeface="黑体" charset="0"/>
                  <a:cs typeface="Times New Roman" panose="02020603050405020304" pitchFamily="18" charset="0"/>
                </a:rPr>
                <a:t>的</a:t>
              </a:r>
              <a:r>
                <a:rPr lang="en-US" altLang="zh-CN" sz="4000" b="1" dirty="0">
                  <a:latin typeface="Times New Roman" panose="02020603050405020304" pitchFamily="18" charset="0"/>
                  <a:ea typeface="黑体" charset="0"/>
                  <a:cs typeface="Times New Roman" panose="02020603050405020304" pitchFamily="18" charset="0"/>
                </a:rPr>
                <a:t>10%</a:t>
              </a:r>
              <a:r>
                <a:rPr lang="zh-CN" altLang="en-US" sz="4000" b="1" dirty="0">
                  <a:latin typeface="Times New Roman" panose="02020603050405020304" pitchFamily="18" charset="0"/>
                  <a:ea typeface="黑体" charset="0"/>
                  <a:cs typeface="Times New Roman" panose="02020603050405020304" pitchFamily="18" charset="0"/>
                </a:rPr>
                <a:t>。任何一个组织和机构也无法独立完成这项工作</a:t>
              </a:r>
            </a:p>
          </p:txBody>
        </p:sp>
      </p:grpSp>
      <p:sp>
        <p:nvSpPr>
          <p:cNvPr id="19" name="文本框 46"/>
          <p:cNvSpPr txBox="1">
            <a:spLocks noChangeArrowheads="1"/>
          </p:cNvSpPr>
          <p:nvPr/>
        </p:nvSpPr>
        <p:spPr bwMode="auto">
          <a:xfrm>
            <a:off x="3071373" y="10996658"/>
            <a:ext cx="18256250" cy="132343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charset="0"/>
                <a:ea typeface="宋体" charset="0"/>
                <a:cs typeface="宋体" charset="0"/>
              </a:defRPr>
            </a:lvl1pPr>
            <a:lvl2pPr marL="742950" indent="-285750" eaLnBrk="0" hangingPunct="0">
              <a:defRPr kumimoji="1" sz="2400">
                <a:solidFill>
                  <a:schemeClr val="tx1"/>
                </a:solidFill>
                <a:latin typeface="Tahoma" charset="0"/>
                <a:ea typeface="宋体" charset="0"/>
              </a:defRPr>
            </a:lvl2pPr>
            <a:lvl3pPr marL="1143000" indent="-228600" eaLnBrk="0" hangingPunct="0">
              <a:defRPr kumimoji="1" sz="2400">
                <a:solidFill>
                  <a:schemeClr val="tx1"/>
                </a:solidFill>
                <a:latin typeface="Tahoma" charset="0"/>
                <a:ea typeface="宋体" charset="0"/>
              </a:defRPr>
            </a:lvl3pPr>
            <a:lvl4pPr marL="1600200" indent="-228600" eaLnBrk="0" hangingPunct="0">
              <a:defRPr kumimoji="1" sz="2400">
                <a:solidFill>
                  <a:schemeClr val="tx1"/>
                </a:solidFill>
                <a:latin typeface="Tahoma" charset="0"/>
                <a:ea typeface="宋体" charset="0"/>
              </a:defRPr>
            </a:lvl4pPr>
            <a:lvl5pPr marL="2057400" indent="-228600" eaLnBrk="0" hangingPunct="0">
              <a:defRPr kumimoji="1" sz="2400">
                <a:solidFill>
                  <a:schemeClr val="tx1"/>
                </a:solidFill>
                <a:latin typeface="Tahoma" charset="0"/>
                <a:ea typeface="宋体" charset="0"/>
              </a:defRPr>
            </a:lvl5pPr>
            <a:lvl6pPr marL="2514600" indent="-228600" eaLnBrk="0" fontAlgn="base" hangingPunct="0">
              <a:spcBef>
                <a:spcPct val="0"/>
              </a:spcBef>
              <a:spcAft>
                <a:spcPct val="0"/>
              </a:spcAft>
              <a:defRPr kumimoji="1" sz="2400">
                <a:solidFill>
                  <a:schemeClr val="tx1"/>
                </a:solidFill>
                <a:latin typeface="Tahoma" charset="0"/>
                <a:ea typeface="宋体" charset="0"/>
              </a:defRPr>
            </a:lvl6pPr>
            <a:lvl7pPr marL="2971800" indent="-228600" eaLnBrk="0" fontAlgn="base" hangingPunct="0">
              <a:spcBef>
                <a:spcPct val="0"/>
              </a:spcBef>
              <a:spcAft>
                <a:spcPct val="0"/>
              </a:spcAft>
              <a:defRPr kumimoji="1" sz="2400">
                <a:solidFill>
                  <a:schemeClr val="tx1"/>
                </a:solidFill>
                <a:latin typeface="Tahoma" charset="0"/>
                <a:ea typeface="宋体" charset="0"/>
              </a:defRPr>
            </a:lvl7pPr>
            <a:lvl8pPr marL="3429000" indent="-228600" eaLnBrk="0" fontAlgn="base" hangingPunct="0">
              <a:spcBef>
                <a:spcPct val="0"/>
              </a:spcBef>
              <a:spcAft>
                <a:spcPct val="0"/>
              </a:spcAft>
              <a:defRPr kumimoji="1" sz="2400">
                <a:solidFill>
                  <a:schemeClr val="tx1"/>
                </a:solidFill>
                <a:latin typeface="Tahoma" charset="0"/>
                <a:ea typeface="宋体" charset="0"/>
              </a:defRPr>
            </a:lvl8pPr>
            <a:lvl9pPr marL="3886200" indent="-228600" eaLnBrk="0" fontAlgn="base" hangingPunct="0">
              <a:spcBef>
                <a:spcPct val="0"/>
              </a:spcBef>
              <a:spcAft>
                <a:spcPct val="0"/>
              </a:spcAft>
              <a:defRPr kumimoji="1" sz="2400">
                <a:solidFill>
                  <a:schemeClr val="tx1"/>
                </a:solidFill>
                <a:latin typeface="Tahoma" charset="0"/>
                <a:ea typeface="宋体" charset="0"/>
              </a:defRPr>
            </a:lvl9pPr>
          </a:lstStyle>
          <a:p>
            <a:pPr algn="ctr" eaLnBrk="1" hangingPunct="1"/>
            <a:r>
              <a:rPr lang="zh-CN" altLang="en-US" sz="4000" b="1" dirty="0">
                <a:solidFill>
                  <a:srgbClr val="FF0000"/>
                </a:solidFill>
                <a:latin typeface="Times New Roman" panose="02020603050405020304" pitchFamily="18" charset="0"/>
                <a:ea typeface="黑体" charset="0"/>
                <a:cs typeface="Times New Roman" panose="02020603050405020304" pitchFamily="18" charset="0"/>
              </a:rPr>
              <a:t>亟需提出室内地图语义信息的低成本自动化标记和更新方法</a:t>
            </a:r>
            <a:r>
              <a:rPr lang="zh-CN" altLang="en-US" sz="4000" b="1" dirty="0">
                <a:latin typeface="Times New Roman" panose="02020603050405020304" pitchFamily="18" charset="0"/>
                <a:ea typeface="黑体" charset="0"/>
                <a:cs typeface="Times New Roman" panose="02020603050405020304" pitchFamily="18" charset="0"/>
              </a:rPr>
              <a:t>，</a:t>
            </a:r>
            <a:endParaRPr lang="en-US" altLang="zh-CN" sz="4000" b="1" dirty="0">
              <a:latin typeface="Times New Roman" panose="02020603050405020304" pitchFamily="18" charset="0"/>
              <a:ea typeface="黑体" charset="0"/>
              <a:cs typeface="Times New Roman" panose="02020603050405020304" pitchFamily="18" charset="0"/>
            </a:endParaRPr>
          </a:p>
          <a:p>
            <a:pPr algn="ctr" eaLnBrk="1" hangingPunct="1"/>
            <a:r>
              <a:rPr lang="zh-CN" altLang="en-US" sz="4000" b="1" dirty="0">
                <a:latin typeface="Times New Roman" panose="02020603050405020304" pitchFamily="18" charset="0"/>
                <a:ea typeface="黑体" charset="0"/>
                <a:cs typeface="Times New Roman" panose="02020603050405020304" pitchFamily="18" charset="0"/>
              </a:rPr>
              <a:t>以突破数字化室内语义地图获取瓶颈</a:t>
            </a:r>
          </a:p>
        </p:txBody>
      </p:sp>
    </p:spTree>
    <p:extLst>
      <p:ext uri="{BB962C8B-B14F-4D97-AF65-F5344CB8AC3E}">
        <p14:creationId xmlns:p14="http://schemas.microsoft.com/office/powerpoint/2010/main" val="107785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2"/>
          <p:cNvSpPr>
            <a:spLocks noGrp="1" noChangeArrowheads="1"/>
          </p:cNvSpPr>
          <p:nvPr>
            <p:ph type="title"/>
          </p:nvPr>
        </p:nvSpPr>
        <p:spPr>
          <a:xfrm>
            <a:off x="0" y="123936"/>
            <a:ext cx="23714440" cy="1371600"/>
          </a:xfrm>
        </p:spPr>
        <p:txBody>
          <a:bodyPr/>
          <a:lstStyle/>
          <a:p>
            <a:pPr lvl="1" latinLnBrk="1"/>
            <a:r>
              <a:rPr lang="zh-CN" altLang="en-US" dirty="0">
                <a:solidFill>
                  <a:schemeClr val="tx2"/>
                </a:solidFill>
                <a:effectLst>
                  <a:outerShdw blurRad="38100" dist="38100" dir="2700000" algn="tl">
                    <a:srgbClr val="DDDDDD"/>
                  </a:outerShdw>
                </a:effectLst>
                <a:latin typeface="黑体" charset="0"/>
                <a:ea typeface="黑体" charset="0"/>
                <a:cs typeface="黑体" charset="0"/>
              </a:rPr>
              <a:t>研究框架</a:t>
            </a:r>
          </a:p>
        </p:txBody>
      </p:sp>
      <p:sp>
        <p:nvSpPr>
          <p:cNvPr id="49155" name="Rectangle 3"/>
          <p:cNvSpPr>
            <a:spLocks noGrp="1" noChangeArrowheads="1"/>
          </p:cNvSpPr>
          <p:nvPr>
            <p:ph type="body" idx="1"/>
          </p:nvPr>
        </p:nvSpPr>
        <p:spPr>
          <a:xfrm>
            <a:off x="762000" y="1816103"/>
            <a:ext cx="22351388" cy="10572750"/>
          </a:xfrm>
        </p:spPr>
        <p:txBody>
          <a:bodyPr/>
          <a:lstStyle/>
          <a:p>
            <a:pPr>
              <a:lnSpc>
                <a:spcPct val="90000"/>
              </a:lnSpc>
            </a:pPr>
            <a:endParaRPr lang="en-US" altLang="zh-CN" sz="4800" b="1" dirty="0">
              <a:latin typeface="Times New Roman" panose="02020603050405020304" pitchFamily="18" charset="0"/>
              <a:ea typeface="宋体" pitchFamily="2" charset="-122"/>
              <a:cs typeface="Times New Roman" panose="02020603050405020304" pitchFamily="18" charset="0"/>
            </a:endParaRPr>
          </a:p>
          <a:p>
            <a:pPr lvl="1">
              <a:lnSpc>
                <a:spcPct val="90000"/>
              </a:lnSpc>
              <a:buFont typeface="Arial" charset="0"/>
              <a:buChar char="•"/>
            </a:pPr>
            <a:endParaRPr lang="zh-CN" altLang="en-US" dirty="0">
              <a:solidFill>
                <a:srgbClr val="000000"/>
              </a:solidFill>
              <a:latin typeface="Times New Roman" pitchFamily="18" charset="0"/>
              <a:ea typeface="宋体" pitchFamily="2" charset="-122"/>
            </a:endParaRPr>
          </a:p>
          <a:p>
            <a:pPr>
              <a:lnSpc>
                <a:spcPct val="90000"/>
              </a:lnSpc>
            </a:pPr>
            <a:endParaRPr lang="en-US" altLang="zh-CN" sz="4800" b="1" dirty="0">
              <a:latin typeface="Times New Roman" panose="02020603050405020304" pitchFamily="18" charset="0"/>
              <a:ea typeface="宋体" pitchFamily="2" charset="-122"/>
              <a:cs typeface="Times New Roman" panose="02020603050405020304" pitchFamily="18" charset="0"/>
            </a:endParaRPr>
          </a:p>
        </p:txBody>
      </p:sp>
      <p:grpSp>
        <p:nvGrpSpPr>
          <p:cNvPr id="2" name="Group 1"/>
          <p:cNvGrpSpPr/>
          <p:nvPr/>
        </p:nvGrpSpPr>
        <p:grpSpPr>
          <a:xfrm>
            <a:off x="4292601" y="2171700"/>
            <a:ext cx="17065626" cy="8575676"/>
            <a:chOff x="1790700" y="1530350"/>
            <a:chExt cx="8532813" cy="4287838"/>
          </a:xfrm>
        </p:grpSpPr>
        <p:sp>
          <p:nvSpPr>
            <p:cNvPr id="9" name="Text Box 47"/>
            <p:cNvSpPr txBox="1">
              <a:spLocks noChangeArrowheads="1"/>
            </p:cNvSpPr>
            <p:nvPr/>
          </p:nvSpPr>
          <p:spPr bwMode="auto">
            <a:xfrm>
              <a:off x="1790700" y="2970213"/>
              <a:ext cx="900113" cy="821764"/>
            </a:xfrm>
            <a:prstGeom prst="rect">
              <a:avLst/>
            </a:prstGeom>
            <a:noFill/>
            <a:ln>
              <a:noFill/>
            </a:ln>
            <a:effectLst/>
            <a:extLst>
              <a:ext uri="{909E8E84-426E-40DD-AFC4-6F175D3DCCD1}">
                <a14:hiddenFill xmlns:a14="http://schemas.microsoft.com/office/drawing/2010/main">
                  <a:solidFill>
                    <a:schemeClr val="bg1">
                      <a:alpha val="50195"/>
                    </a:schemeClr>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4000" b="1">
                  <a:solidFill>
                    <a:schemeClr val="tx1"/>
                  </a:solidFill>
                  <a:latin typeface="华文中宋" pitchFamily="2" charset="-122"/>
                  <a:ea typeface="华文中宋" pitchFamily="2" charset="-122"/>
                </a:defRPr>
              </a:lvl1pPr>
              <a:lvl2pPr marL="742950" indent="-285750">
                <a:defRPr sz="4000" b="1">
                  <a:solidFill>
                    <a:schemeClr val="tx1"/>
                  </a:solidFill>
                  <a:latin typeface="华文中宋" pitchFamily="2" charset="-122"/>
                  <a:ea typeface="华文中宋" pitchFamily="2" charset="-122"/>
                </a:defRPr>
              </a:lvl2pPr>
              <a:lvl3pPr marL="1143000" indent="-228600">
                <a:defRPr sz="4000" b="1">
                  <a:solidFill>
                    <a:schemeClr val="tx1"/>
                  </a:solidFill>
                  <a:latin typeface="华文中宋" pitchFamily="2" charset="-122"/>
                  <a:ea typeface="华文中宋" pitchFamily="2" charset="-122"/>
                </a:defRPr>
              </a:lvl3pPr>
              <a:lvl4pPr marL="1600200" indent="-228600">
                <a:defRPr sz="4000" b="1">
                  <a:solidFill>
                    <a:schemeClr val="tx1"/>
                  </a:solidFill>
                  <a:latin typeface="华文中宋" pitchFamily="2" charset="-122"/>
                  <a:ea typeface="华文中宋" pitchFamily="2" charset="-122"/>
                </a:defRPr>
              </a:lvl4pPr>
              <a:lvl5pPr marL="2057400" indent="-228600">
                <a:defRPr sz="4000" b="1">
                  <a:solidFill>
                    <a:schemeClr val="tx1"/>
                  </a:solidFill>
                  <a:latin typeface="华文中宋" pitchFamily="2" charset="-122"/>
                  <a:ea typeface="华文中宋" pitchFamily="2" charset="-122"/>
                </a:defRPr>
              </a:lvl5pPr>
              <a:lvl6pPr marL="2514600" indent="-228600" fontAlgn="base">
                <a:spcBef>
                  <a:spcPct val="0"/>
                </a:spcBef>
                <a:spcAft>
                  <a:spcPct val="0"/>
                </a:spcAft>
                <a:defRPr sz="4000" b="1">
                  <a:solidFill>
                    <a:schemeClr val="tx1"/>
                  </a:solidFill>
                  <a:latin typeface="华文中宋" pitchFamily="2" charset="-122"/>
                  <a:ea typeface="华文中宋" pitchFamily="2" charset="-122"/>
                </a:defRPr>
              </a:lvl6pPr>
              <a:lvl7pPr marL="2971800" indent="-228600" fontAlgn="base">
                <a:spcBef>
                  <a:spcPct val="0"/>
                </a:spcBef>
                <a:spcAft>
                  <a:spcPct val="0"/>
                </a:spcAft>
                <a:defRPr sz="4000" b="1">
                  <a:solidFill>
                    <a:schemeClr val="tx1"/>
                  </a:solidFill>
                  <a:latin typeface="华文中宋" pitchFamily="2" charset="-122"/>
                  <a:ea typeface="华文中宋" pitchFamily="2" charset="-122"/>
                </a:defRPr>
              </a:lvl7pPr>
              <a:lvl8pPr marL="3429000" indent="-228600" fontAlgn="base">
                <a:spcBef>
                  <a:spcPct val="0"/>
                </a:spcBef>
                <a:spcAft>
                  <a:spcPct val="0"/>
                </a:spcAft>
                <a:defRPr sz="4000" b="1">
                  <a:solidFill>
                    <a:schemeClr val="tx1"/>
                  </a:solidFill>
                  <a:latin typeface="华文中宋" pitchFamily="2" charset="-122"/>
                  <a:ea typeface="华文中宋" pitchFamily="2" charset="-122"/>
                </a:defRPr>
              </a:lvl8pPr>
              <a:lvl9pPr marL="3886200" indent="-228600" fontAlgn="base">
                <a:spcBef>
                  <a:spcPct val="0"/>
                </a:spcBef>
                <a:spcAft>
                  <a:spcPct val="0"/>
                </a:spcAft>
                <a:defRPr sz="4000" b="1">
                  <a:solidFill>
                    <a:schemeClr val="tx1"/>
                  </a:solidFill>
                  <a:latin typeface="华文中宋" pitchFamily="2" charset="-122"/>
                  <a:ea typeface="华文中宋" pitchFamily="2" charset="-122"/>
                </a:defRPr>
              </a:lvl9pPr>
            </a:lstStyle>
            <a:p>
              <a:pPr algn="ctr" eaLnBrk="1" latinLnBrk="1" hangingPunct="1">
                <a:lnSpc>
                  <a:spcPct val="80000"/>
                </a:lnSpc>
                <a:spcBef>
                  <a:spcPct val="50000"/>
                </a:spcBef>
                <a:defRPr/>
              </a:pPr>
              <a:r>
                <a:rPr lang="zh-CN" altLang="en-US" sz="4800" dirty="0">
                  <a:solidFill>
                    <a:srgbClr val="FF0000"/>
                  </a:solidFill>
                  <a:effectLst>
                    <a:outerShdw blurRad="38100" dist="38100" dir="2700000" algn="tl">
                      <a:srgbClr val="C0C0C0"/>
                    </a:outerShdw>
                  </a:effectLst>
                </a:rPr>
                <a:t>研究</a:t>
              </a:r>
              <a:endParaRPr lang="en-US" altLang="zh-CN" sz="4800" dirty="0">
                <a:solidFill>
                  <a:srgbClr val="FF0000"/>
                </a:solidFill>
                <a:effectLst>
                  <a:outerShdw blurRad="38100" dist="38100" dir="2700000" algn="tl">
                    <a:srgbClr val="C0C0C0"/>
                  </a:outerShdw>
                </a:effectLst>
              </a:endParaRPr>
            </a:p>
            <a:p>
              <a:pPr algn="ctr" eaLnBrk="1" latinLnBrk="1" hangingPunct="1">
                <a:lnSpc>
                  <a:spcPct val="80000"/>
                </a:lnSpc>
                <a:spcBef>
                  <a:spcPct val="50000"/>
                </a:spcBef>
                <a:defRPr/>
              </a:pPr>
              <a:r>
                <a:rPr lang="zh-CN" altLang="en-US" sz="4800" dirty="0">
                  <a:solidFill>
                    <a:srgbClr val="FF0000"/>
                  </a:solidFill>
                  <a:effectLst>
                    <a:outerShdw blurRad="38100" dist="38100" dir="2700000" algn="tl">
                      <a:srgbClr val="C0C0C0"/>
                    </a:outerShdw>
                  </a:effectLst>
                </a:rPr>
                <a:t>方向</a:t>
              </a:r>
              <a:endParaRPr lang="en-US" altLang="zh-CN" sz="4800" dirty="0">
                <a:solidFill>
                  <a:srgbClr val="FF0000"/>
                </a:solidFill>
                <a:effectLst>
                  <a:outerShdw blurRad="38100" dist="38100" dir="2700000" algn="tl">
                    <a:srgbClr val="C0C0C0"/>
                  </a:outerShdw>
                </a:effectLst>
              </a:endParaRPr>
            </a:p>
          </p:txBody>
        </p:sp>
        <p:sp>
          <p:nvSpPr>
            <p:cNvPr id="10" name="Line 53"/>
            <p:cNvSpPr>
              <a:spLocks noChangeShapeType="1"/>
            </p:cNvSpPr>
            <p:nvPr/>
          </p:nvSpPr>
          <p:spPr bwMode="auto">
            <a:xfrm>
              <a:off x="3571875" y="3835400"/>
              <a:ext cx="1493838" cy="12604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endParaRPr lang="en-US" sz="9200"/>
            </a:p>
          </p:txBody>
        </p:sp>
        <p:sp>
          <p:nvSpPr>
            <p:cNvPr id="11" name="AutoShape 57"/>
            <p:cNvSpPr>
              <a:spLocks noChangeArrowheads="1"/>
            </p:cNvSpPr>
            <p:nvPr/>
          </p:nvSpPr>
          <p:spPr bwMode="auto">
            <a:xfrm>
              <a:off x="3194050" y="4989513"/>
              <a:ext cx="6175375" cy="828675"/>
            </a:xfrm>
            <a:prstGeom prst="horizontalScroll">
              <a:avLst>
                <a:gd name="adj" fmla="val 12500"/>
              </a:avLst>
            </a:prstGeom>
            <a:solidFill>
              <a:srgbClr val="FFCC00">
                <a:alpha val="50195"/>
              </a:srgbClr>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50000"/>
                </a:spcBef>
                <a:buChar char="•"/>
                <a:defRPr kumimoji="1" sz="3000">
                  <a:solidFill>
                    <a:schemeClr val="tx1"/>
                  </a:solidFill>
                  <a:latin typeface="Times New Roman" charset="0"/>
                  <a:ea typeface="华文中宋" charset="-122"/>
                  <a:cs typeface="宋体" charset="-122"/>
                </a:defRPr>
              </a:lvl1pPr>
              <a:lvl2pPr marL="742950" indent="-285750">
                <a:spcBef>
                  <a:spcPct val="20000"/>
                </a:spcBef>
                <a:buChar char="–"/>
                <a:defRPr kumimoji="1" sz="2400">
                  <a:solidFill>
                    <a:schemeClr val="tx1"/>
                  </a:solidFill>
                  <a:latin typeface="Times New Roman" charset="0"/>
                  <a:ea typeface="宋体" charset="-122"/>
                  <a:cs typeface="宋体" charset="-122"/>
                </a:defRPr>
              </a:lvl2pPr>
              <a:lvl3pPr marL="1143000" indent="-228600">
                <a:spcBef>
                  <a:spcPct val="20000"/>
                </a:spcBef>
                <a:buChar char="•"/>
                <a:defRPr kumimoji="1" sz="2000">
                  <a:solidFill>
                    <a:schemeClr val="tx1"/>
                  </a:solidFill>
                  <a:latin typeface="Times New Roman" charset="0"/>
                  <a:ea typeface="宋体" charset="-122"/>
                </a:defRPr>
              </a:lvl3pPr>
              <a:lvl4pPr marL="1600200" indent="-228600">
                <a:spcBef>
                  <a:spcPct val="20000"/>
                </a:spcBef>
                <a:buChar char="–"/>
                <a:defRPr kumimoji="1">
                  <a:solidFill>
                    <a:schemeClr val="tx1"/>
                  </a:solidFill>
                  <a:latin typeface="Times New Roman" charset="0"/>
                  <a:ea typeface="宋体" charset="-122"/>
                </a:defRPr>
              </a:lvl4pPr>
              <a:lvl5pPr marL="2057400" indent="-228600">
                <a:spcBef>
                  <a:spcPct val="20000"/>
                </a:spcBef>
                <a:buChar char="»"/>
                <a:defRPr kumimoji="1" sz="1600">
                  <a:solidFill>
                    <a:schemeClr val="tx1"/>
                  </a:solidFill>
                  <a:latin typeface="Times New Roman" charset="0"/>
                  <a:ea typeface="宋体" charset="-122"/>
                </a:defRPr>
              </a:lvl5pPr>
              <a:lvl6pPr marL="2514600" indent="-228600" eaLnBrk="0" fontAlgn="base" hangingPunct="0">
                <a:spcBef>
                  <a:spcPct val="20000"/>
                </a:spcBef>
                <a:spcAft>
                  <a:spcPct val="0"/>
                </a:spcAft>
                <a:buChar char="»"/>
                <a:defRPr kumimoji="1" sz="1600">
                  <a:solidFill>
                    <a:schemeClr val="tx1"/>
                  </a:solidFill>
                  <a:latin typeface="Times New Roman" charset="0"/>
                  <a:ea typeface="宋体" charset="-122"/>
                </a:defRPr>
              </a:lvl6pPr>
              <a:lvl7pPr marL="2971800" indent="-228600" eaLnBrk="0" fontAlgn="base" hangingPunct="0">
                <a:spcBef>
                  <a:spcPct val="20000"/>
                </a:spcBef>
                <a:spcAft>
                  <a:spcPct val="0"/>
                </a:spcAft>
                <a:buChar char="»"/>
                <a:defRPr kumimoji="1" sz="1600">
                  <a:solidFill>
                    <a:schemeClr val="tx1"/>
                  </a:solidFill>
                  <a:latin typeface="Times New Roman" charset="0"/>
                  <a:ea typeface="宋体" charset="-122"/>
                </a:defRPr>
              </a:lvl7pPr>
              <a:lvl8pPr marL="3429000" indent="-228600" eaLnBrk="0" fontAlgn="base" hangingPunct="0">
                <a:spcBef>
                  <a:spcPct val="20000"/>
                </a:spcBef>
                <a:spcAft>
                  <a:spcPct val="0"/>
                </a:spcAft>
                <a:buChar char="»"/>
                <a:defRPr kumimoji="1" sz="1600">
                  <a:solidFill>
                    <a:schemeClr val="tx1"/>
                  </a:solidFill>
                  <a:latin typeface="Times New Roman" charset="0"/>
                  <a:ea typeface="宋体" charset="-122"/>
                </a:defRPr>
              </a:lvl8pPr>
              <a:lvl9pPr marL="3886200" indent="-228600" eaLnBrk="0" fontAlgn="base" hangingPunct="0">
                <a:spcBef>
                  <a:spcPct val="20000"/>
                </a:spcBef>
                <a:spcAft>
                  <a:spcPct val="0"/>
                </a:spcAft>
                <a:buChar char="»"/>
                <a:defRPr kumimoji="1" sz="1600">
                  <a:solidFill>
                    <a:schemeClr val="tx1"/>
                  </a:solidFill>
                  <a:latin typeface="Times New Roman" charset="0"/>
                  <a:ea typeface="宋体" charset="-122"/>
                </a:defRPr>
              </a:lvl9pPr>
            </a:lstStyle>
            <a:p>
              <a:pPr algn="ctr" eaLnBrk="1" latinLnBrk="1" hangingPunct="1">
                <a:lnSpc>
                  <a:spcPct val="80000"/>
                </a:lnSpc>
                <a:buFontTx/>
                <a:buNone/>
              </a:pPr>
              <a:r>
                <a:rPr kumimoji="0" lang="zh-CN" altLang="en-US" sz="4800">
                  <a:solidFill>
                    <a:schemeClr val="accent2"/>
                  </a:solidFill>
                  <a:effectLst>
                    <a:outerShdw blurRad="38100" dist="38100" dir="2700000" algn="tl">
                      <a:srgbClr val="000000"/>
                    </a:outerShdw>
                  </a:effectLst>
                  <a:latin typeface="华文中宋" charset="-122"/>
                </a:rPr>
                <a:t>合理的策略</a:t>
              </a:r>
              <a:r>
                <a:rPr kumimoji="0" lang="en-US" altLang="zh-CN" sz="4800">
                  <a:solidFill>
                    <a:schemeClr val="accent2"/>
                  </a:solidFill>
                  <a:effectLst>
                    <a:outerShdw blurRad="38100" dist="38100" dir="2700000" algn="tl">
                      <a:srgbClr val="000000"/>
                    </a:outerShdw>
                  </a:effectLst>
                  <a:latin typeface="华文中宋" charset="-122"/>
                </a:rPr>
                <a:t>、</a:t>
              </a:r>
              <a:r>
                <a:rPr kumimoji="0" lang="zh-CN" altLang="en-US" sz="4800">
                  <a:solidFill>
                    <a:schemeClr val="accent2"/>
                  </a:solidFill>
                  <a:effectLst>
                    <a:outerShdw blurRad="38100" dist="38100" dir="2700000" algn="tl">
                      <a:srgbClr val="000000"/>
                    </a:outerShdw>
                  </a:effectLst>
                  <a:latin typeface="华文中宋" charset="-122"/>
                </a:rPr>
                <a:t>高效的算法、以及优越的性能</a:t>
              </a:r>
            </a:p>
          </p:txBody>
        </p:sp>
        <p:sp>
          <p:nvSpPr>
            <p:cNvPr id="12" name="Rectangle 56"/>
            <p:cNvSpPr>
              <a:spLocks noChangeArrowheads="1"/>
            </p:cNvSpPr>
            <p:nvPr/>
          </p:nvSpPr>
          <p:spPr bwMode="auto">
            <a:xfrm>
              <a:off x="1790700" y="4911725"/>
              <a:ext cx="863600" cy="821764"/>
            </a:xfrm>
            <a:prstGeom prst="rect">
              <a:avLst/>
            </a:prstGeom>
            <a:noFill/>
            <a:ln>
              <a:noFill/>
            </a:ln>
            <a:effectLst/>
            <a:extLst>
              <a:ext uri="{909E8E84-426E-40DD-AFC4-6F175D3DCCD1}">
                <a14:hiddenFill xmlns:a14="http://schemas.microsoft.com/office/drawing/2010/main">
                  <a:solidFill>
                    <a:schemeClr val="bg1">
                      <a:alpha val="50195"/>
                    </a:schemeClr>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50000"/>
                </a:spcBef>
                <a:buChar char="•"/>
                <a:defRPr kumimoji="1" sz="3000">
                  <a:solidFill>
                    <a:schemeClr val="tx1"/>
                  </a:solidFill>
                  <a:latin typeface="Times New Roman" charset="0"/>
                  <a:ea typeface="华文中宋" charset="-122"/>
                  <a:cs typeface="宋体" charset="-122"/>
                </a:defRPr>
              </a:lvl1pPr>
              <a:lvl2pPr marL="742950" indent="-285750">
                <a:spcBef>
                  <a:spcPct val="20000"/>
                </a:spcBef>
                <a:buChar char="–"/>
                <a:defRPr kumimoji="1" sz="2400">
                  <a:solidFill>
                    <a:schemeClr val="tx1"/>
                  </a:solidFill>
                  <a:latin typeface="Times New Roman" charset="0"/>
                  <a:ea typeface="宋体" charset="-122"/>
                  <a:cs typeface="宋体" charset="-122"/>
                </a:defRPr>
              </a:lvl2pPr>
              <a:lvl3pPr marL="1143000" indent="-228600">
                <a:spcBef>
                  <a:spcPct val="20000"/>
                </a:spcBef>
                <a:buChar char="•"/>
                <a:defRPr kumimoji="1" sz="2000">
                  <a:solidFill>
                    <a:schemeClr val="tx1"/>
                  </a:solidFill>
                  <a:latin typeface="Times New Roman" charset="0"/>
                  <a:ea typeface="宋体" charset="-122"/>
                </a:defRPr>
              </a:lvl3pPr>
              <a:lvl4pPr marL="1600200" indent="-228600">
                <a:spcBef>
                  <a:spcPct val="20000"/>
                </a:spcBef>
                <a:buChar char="–"/>
                <a:defRPr kumimoji="1">
                  <a:solidFill>
                    <a:schemeClr val="tx1"/>
                  </a:solidFill>
                  <a:latin typeface="Times New Roman" charset="0"/>
                  <a:ea typeface="宋体" charset="-122"/>
                </a:defRPr>
              </a:lvl4pPr>
              <a:lvl5pPr marL="2057400" indent="-228600">
                <a:spcBef>
                  <a:spcPct val="20000"/>
                </a:spcBef>
                <a:buChar char="»"/>
                <a:defRPr kumimoji="1" sz="1600">
                  <a:solidFill>
                    <a:schemeClr val="tx1"/>
                  </a:solidFill>
                  <a:latin typeface="Times New Roman" charset="0"/>
                  <a:ea typeface="宋体" charset="-122"/>
                </a:defRPr>
              </a:lvl5pPr>
              <a:lvl6pPr marL="2514600" indent="-228600" eaLnBrk="0" fontAlgn="base" hangingPunct="0">
                <a:spcBef>
                  <a:spcPct val="20000"/>
                </a:spcBef>
                <a:spcAft>
                  <a:spcPct val="0"/>
                </a:spcAft>
                <a:buChar char="»"/>
                <a:defRPr kumimoji="1" sz="1600">
                  <a:solidFill>
                    <a:schemeClr val="tx1"/>
                  </a:solidFill>
                  <a:latin typeface="Times New Roman" charset="0"/>
                  <a:ea typeface="宋体" charset="-122"/>
                </a:defRPr>
              </a:lvl6pPr>
              <a:lvl7pPr marL="2971800" indent="-228600" eaLnBrk="0" fontAlgn="base" hangingPunct="0">
                <a:spcBef>
                  <a:spcPct val="20000"/>
                </a:spcBef>
                <a:spcAft>
                  <a:spcPct val="0"/>
                </a:spcAft>
                <a:buChar char="»"/>
                <a:defRPr kumimoji="1" sz="1600">
                  <a:solidFill>
                    <a:schemeClr val="tx1"/>
                  </a:solidFill>
                  <a:latin typeface="Times New Roman" charset="0"/>
                  <a:ea typeface="宋体" charset="-122"/>
                </a:defRPr>
              </a:lvl7pPr>
              <a:lvl8pPr marL="3429000" indent="-228600" eaLnBrk="0" fontAlgn="base" hangingPunct="0">
                <a:spcBef>
                  <a:spcPct val="20000"/>
                </a:spcBef>
                <a:spcAft>
                  <a:spcPct val="0"/>
                </a:spcAft>
                <a:buChar char="»"/>
                <a:defRPr kumimoji="1" sz="1600">
                  <a:solidFill>
                    <a:schemeClr val="tx1"/>
                  </a:solidFill>
                  <a:latin typeface="Times New Roman" charset="0"/>
                  <a:ea typeface="宋体" charset="-122"/>
                </a:defRPr>
              </a:lvl8pPr>
              <a:lvl9pPr marL="3886200" indent="-228600" eaLnBrk="0" fontAlgn="base" hangingPunct="0">
                <a:spcBef>
                  <a:spcPct val="20000"/>
                </a:spcBef>
                <a:spcAft>
                  <a:spcPct val="0"/>
                </a:spcAft>
                <a:buChar char="»"/>
                <a:defRPr kumimoji="1" sz="1600">
                  <a:solidFill>
                    <a:schemeClr val="tx1"/>
                  </a:solidFill>
                  <a:latin typeface="Times New Roman" charset="0"/>
                  <a:ea typeface="宋体" charset="-122"/>
                </a:defRPr>
              </a:lvl9pPr>
            </a:lstStyle>
            <a:p>
              <a:pPr eaLnBrk="1" latinLnBrk="1" hangingPunct="1">
                <a:lnSpc>
                  <a:spcPct val="80000"/>
                </a:lnSpc>
                <a:buFontTx/>
                <a:buNone/>
              </a:pPr>
              <a:r>
                <a:rPr kumimoji="0" lang="zh-CN" altLang="en-US" sz="4800">
                  <a:solidFill>
                    <a:srgbClr val="FF0000"/>
                  </a:solidFill>
                  <a:effectLst>
                    <a:outerShdw blurRad="38100" dist="38100" dir="2700000" algn="tl">
                      <a:srgbClr val="C0C0C0"/>
                    </a:outerShdw>
                  </a:effectLst>
                  <a:latin typeface="华文中宋" charset="-122"/>
                </a:rPr>
                <a:t>研究</a:t>
              </a:r>
              <a:endParaRPr kumimoji="0" lang="en-US" altLang="zh-CN" sz="4800">
                <a:solidFill>
                  <a:srgbClr val="FF0000"/>
                </a:solidFill>
                <a:effectLst>
                  <a:outerShdw blurRad="38100" dist="38100" dir="2700000" algn="tl">
                    <a:srgbClr val="C0C0C0"/>
                  </a:outerShdw>
                </a:effectLst>
                <a:latin typeface="华文中宋" charset="-122"/>
              </a:endParaRPr>
            </a:p>
            <a:p>
              <a:pPr eaLnBrk="1" latinLnBrk="1" hangingPunct="1">
                <a:lnSpc>
                  <a:spcPct val="80000"/>
                </a:lnSpc>
                <a:buFontTx/>
                <a:buNone/>
              </a:pPr>
              <a:r>
                <a:rPr kumimoji="0" lang="zh-CN" altLang="en-US" sz="4800">
                  <a:solidFill>
                    <a:srgbClr val="FF0000"/>
                  </a:solidFill>
                  <a:effectLst>
                    <a:outerShdw blurRad="38100" dist="38100" dir="2700000" algn="tl">
                      <a:srgbClr val="C0C0C0"/>
                    </a:outerShdw>
                  </a:effectLst>
                  <a:latin typeface="华文中宋" charset="-122"/>
                </a:rPr>
                <a:t>目标</a:t>
              </a:r>
              <a:endParaRPr kumimoji="0" lang="zh-CN" altLang="en-US" sz="4000">
                <a:solidFill>
                  <a:schemeClr val="accent2"/>
                </a:solidFill>
                <a:effectLst>
                  <a:outerShdw blurRad="38100" dist="38100" dir="2700000" algn="tl">
                    <a:srgbClr val="C0C0C0"/>
                  </a:outerShdw>
                </a:effectLst>
                <a:latin typeface="华文中宋" charset="-122"/>
              </a:endParaRPr>
            </a:p>
          </p:txBody>
        </p:sp>
        <p:cxnSp>
          <p:nvCxnSpPr>
            <p:cNvPr id="13" name="_s1030"/>
            <p:cNvCxnSpPr>
              <a:cxnSpLocks noChangeShapeType="1"/>
            </p:cNvCxnSpPr>
            <p:nvPr/>
          </p:nvCxnSpPr>
          <p:spPr bwMode="auto">
            <a:xfrm rot="16200000" flipV="1">
              <a:off x="7628732" y="1205706"/>
              <a:ext cx="615950" cy="2865437"/>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4" name="_s1033"/>
            <p:cNvCxnSpPr>
              <a:cxnSpLocks noChangeShapeType="1"/>
            </p:cNvCxnSpPr>
            <p:nvPr/>
          </p:nvCxnSpPr>
          <p:spPr bwMode="auto">
            <a:xfrm flipV="1">
              <a:off x="3776663" y="2636838"/>
              <a:ext cx="2693987" cy="650875"/>
            </a:xfrm>
            <a:prstGeom prst="bentConnector3">
              <a:avLst>
                <a:gd name="adj1" fmla="val 1069"/>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15" name="_s1034"/>
            <p:cNvSpPr>
              <a:spLocks noChangeArrowheads="1"/>
            </p:cNvSpPr>
            <p:nvPr/>
          </p:nvSpPr>
          <p:spPr bwMode="auto">
            <a:xfrm>
              <a:off x="5438775" y="1530350"/>
              <a:ext cx="2147888" cy="800100"/>
            </a:xfrm>
            <a:prstGeom prst="roundRect">
              <a:avLst>
                <a:gd name="adj" fmla="val 16667"/>
              </a:avLst>
            </a:prstGeom>
            <a:solidFill>
              <a:srgbClr val="FFCC66"/>
            </a:solidFill>
            <a:ln w="9525">
              <a:solidFill>
                <a:schemeClr val="tx1"/>
              </a:solidFill>
              <a:round/>
              <a:headEnd/>
              <a:tailEnd/>
            </a:ln>
          </p:spPr>
          <p:txBody>
            <a:bodyPr wrap="none" lIns="0" tIns="0" rIns="0" bIns="0" anchor="ctr"/>
            <a:lstStyle>
              <a:lvl1pPr marL="342900" indent="-342900">
                <a:spcBef>
                  <a:spcPct val="50000"/>
                </a:spcBef>
                <a:buChar char="•"/>
                <a:defRPr kumimoji="1" sz="3000">
                  <a:solidFill>
                    <a:schemeClr val="tx1"/>
                  </a:solidFill>
                  <a:latin typeface="Times New Roman" charset="0"/>
                  <a:ea typeface="华文中宋" charset="-122"/>
                  <a:cs typeface="宋体" charset="-122"/>
                </a:defRPr>
              </a:lvl1pPr>
              <a:lvl2pPr marL="742950" indent="-285750">
                <a:spcBef>
                  <a:spcPct val="20000"/>
                </a:spcBef>
                <a:buChar char="–"/>
                <a:defRPr kumimoji="1" sz="2400">
                  <a:solidFill>
                    <a:schemeClr val="tx1"/>
                  </a:solidFill>
                  <a:latin typeface="Times New Roman" charset="0"/>
                  <a:ea typeface="宋体" charset="-122"/>
                  <a:cs typeface="宋体" charset="-122"/>
                </a:defRPr>
              </a:lvl2pPr>
              <a:lvl3pPr marL="1143000" indent="-228600">
                <a:spcBef>
                  <a:spcPct val="20000"/>
                </a:spcBef>
                <a:buChar char="•"/>
                <a:defRPr kumimoji="1" sz="2000">
                  <a:solidFill>
                    <a:schemeClr val="tx1"/>
                  </a:solidFill>
                  <a:latin typeface="Times New Roman" charset="0"/>
                  <a:ea typeface="宋体" charset="-122"/>
                </a:defRPr>
              </a:lvl3pPr>
              <a:lvl4pPr marL="1600200" indent="-228600">
                <a:spcBef>
                  <a:spcPct val="20000"/>
                </a:spcBef>
                <a:buChar char="–"/>
                <a:defRPr kumimoji="1">
                  <a:solidFill>
                    <a:schemeClr val="tx1"/>
                  </a:solidFill>
                  <a:latin typeface="Times New Roman" charset="0"/>
                  <a:ea typeface="宋体" charset="-122"/>
                </a:defRPr>
              </a:lvl4pPr>
              <a:lvl5pPr marL="2057400" indent="-228600">
                <a:spcBef>
                  <a:spcPct val="20000"/>
                </a:spcBef>
                <a:buChar char="»"/>
                <a:defRPr kumimoji="1" sz="1600">
                  <a:solidFill>
                    <a:schemeClr val="tx1"/>
                  </a:solidFill>
                  <a:latin typeface="Times New Roman" charset="0"/>
                  <a:ea typeface="宋体" charset="-122"/>
                </a:defRPr>
              </a:lvl5pPr>
              <a:lvl6pPr marL="2514600" indent="-228600" eaLnBrk="0" fontAlgn="base" hangingPunct="0">
                <a:spcBef>
                  <a:spcPct val="20000"/>
                </a:spcBef>
                <a:spcAft>
                  <a:spcPct val="0"/>
                </a:spcAft>
                <a:buChar char="»"/>
                <a:defRPr kumimoji="1" sz="1600">
                  <a:solidFill>
                    <a:schemeClr val="tx1"/>
                  </a:solidFill>
                  <a:latin typeface="Times New Roman" charset="0"/>
                  <a:ea typeface="宋体" charset="-122"/>
                </a:defRPr>
              </a:lvl6pPr>
              <a:lvl7pPr marL="2971800" indent="-228600" eaLnBrk="0" fontAlgn="base" hangingPunct="0">
                <a:spcBef>
                  <a:spcPct val="20000"/>
                </a:spcBef>
                <a:spcAft>
                  <a:spcPct val="0"/>
                </a:spcAft>
                <a:buChar char="»"/>
                <a:defRPr kumimoji="1" sz="1600">
                  <a:solidFill>
                    <a:schemeClr val="tx1"/>
                  </a:solidFill>
                  <a:latin typeface="Times New Roman" charset="0"/>
                  <a:ea typeface="宋体" charset="-122"/>
                </a:defRPr>
              </a:lvl7pPr>
              <a:lvl8pPr marL="3429000" indent="-228600" eaLnBrk="0" fontAlgn="base" hangingPunct="0">
                <a:spcBef>
                  <a:spcPct val="20000"/>
                </a:spcBef>
                <a:spcAft>
                  <a:spcPct val="0"/>
                </a:spcAft>
                <a:buChar char="»"/>
                <a:defRPr kumimoji="1" sz="1600">
                  <a:solidFill>
                    <a:schemeClr val="tx1"/>
                  </a:solidFill>
                  <a:latin typeface="Times New Roman" charset="0"/>
                  <a:ea typeface="宋体" charset="-122"/>
                </a:defRPr>
              </a:lvl8pPr>
              <a:lvl9pPr marL="3886200" indent="-228600" eaLnBrk="0" fontAlgn="base" hangingPunct="0">
                <a:spcBef>
                  <a:spcPct val="20000"/>
                </a:spcBef>
                <a:spcAft>
                  <a:spcPct val="0"/>
                </a:spcAft>
                <a:buChar char="»"/>
                <a:defRPr kumimoji="1" sz="1600">
                  <a:solidFill>
                    <a:schemeClr val="tx1"/>
                  </a:solidFill>
                  <a:latin typeface="Times New Roman" charset="0"/>
                  <a:ea typeface="宋体" charset="-122"/>
                </a:defRPr>
              </a:lvl9pPr>
            </a:lstStyle>
            <a:p>
              <a:pPr algn="ctr" eaLnBrk="1" latinLnBrk="1" hangingPunct="1">
                <a:lnSpc>
                  <a:spcPct val="80000"/>
                </a:lnSpc>
                <a:buFontTx/>
                <a:buNone/>
              </a:pPr>
              <a:r>
                <a:rPr kumimoji="0" lang="zh-CN" altLang="en-US" sz="4000" dirty="0">
                  <a:effectLst>
                    <a:outerShdw blurRad="38100" dist="38100" dir="2700000" algn="tl">
                      <a:srgbClr val="FFFFFF"/>
                    </a:outerShdw>
                  </a:effectLst>
                  <a:latin typeface="华文中宋" charset="-122"/>
                </a:rPr>
                <a:t>移动计算</a:t>
              </a:r>
              <a:endParaRPr kumimoji="0" lang="en-US" altLang="zh-CN" sz="4000" dirty="0">
                <a:effectLst>
                  <a:outerShdw blurRad="38100" dist="38100" dir="2700000" algn="tl">
                    <a:srgbClr val="FFFFFF"/>
                  </a:outerShdw>
                </a:effectLst>
                <a:latin typeface="华文中宋" charset="-122"/>
              </a:endParaRPr>
            </a:p>
          </p:txBody>
        </p:sp>
        <p:sp>
          <p:nvSpPr>
            <p:cNvPr id="16" name="_s1035"/>
            <p:cNvSpPr>
              <a:spLocks noChangeArrowheads="1"/>
            </p:cNvSpPr>
            <p:nvPr/>
          </p:nvSpPr>
          <p:spPr bwMode="auto">
            <a:xfrm>
              <a:off x="2798763" y="2981325"/>
              <a:ext cx="1882775" cy="801688"/>
            </a:xfrm>
            <a:prstGeom prst="roundRect">
              <a:avLst>
                <a:gd name="adj" fmla="val 16667"/>
              </a:avLst>
            </a:prstGeom>
            <a:solidFill>
              <a:srgbClr val="FFCC66"/>
            </a:solidFill>
            <a:ln w="9525">
              <a:solidFill>
                <a:schemeClr val="tx1"/>
              </a:solidFill>
              <a:round/>
              <a:headEnd/>
              <a:tailEnd/>
            </a:ln>
          </p:spPr>
          <p:txBody>
            <a:bodyPr wrap="none" lIns="0" tIns="0" rIns="0" bIns="0" anchor="ctr"/>
            <a:lstStyle>
              <a:lvl1pPr>
                <a:spcBef>
                  <a:spcPct val="50000"/>
                </a:spcBef>
                <a:buChar char="•"/>
                <a:defRPr kumimoji="1" sz="3000">
                  <a:solidFill>
                    <a:schemeClr val="tx1"/>
                  </a:solidFill>
                  <a:latin typeface="Times New Roman" charset="0"/>
                  <a:ea typeface="华文中宋" charset="-122"/>
                  <a:cs typeface="宋体" charset="-122"/>
                </a:defRPr>
              </a:lvl1pPr>
              <a:lvl2pPr marL="742950" indent="-285750">
                <a:spcBef>
                  <a:spcPct val="20000"/>
                </a:spcBef>
                <a:buChar char="–"/>
                <a:defRPr kumimoji="1" sz="2400">
                  <a:solidFill>
                    <a:schemeClr val="tx1"/>
                  </a:solidFill>
                  <a:latin typeface="Times New Roman" charset="0"/>
                  <a:ea typeface="宋体" charset="-122"/>
                  <a:cs typeface="宋体" charset="-122"/>
                </a:defRPr>
              </a:lvl2pPr>
              <a:lvl3pPr marL="1143000" indent="-228600">
                <a:spcBef>
                  <a:spcPct val="20000"/>
                </a:spcBef>
                <a:buChar char="•"/>
                <a:defRPr kumimoji="1" sz="2000">
                  <a:solidFill>
                    <a:schemeClr val="tx1"/>
                  </a:solidFill>
                  <a:latin typeface="Times New Roman" charset="0"/>
                  <a:ea typeface="宋体" charset="-122"/>
                </a:defRPr>
              </a:lvl3pPr>
              <a:lvl4pPr marL="1600200" indent="-228600">
                <a:spcBef>
                  <a:spcPct val="20000"/>
                </a:spcBef>
                <a:buChar char="–"/>
                <a:defRPr kumimoji="1">
                  <a:solidFill>
                    <a:schemeClr val="tx1"/>
                  </a:solidFill>
                  <a:latin typeface="Times New Roman" charset="0"/>
                  <a:ea typeface="宋体" charset="-122"/>
                </a:defRPr>
              </a:lvl4pPr>
              <a:lvl5pPr marL="2057400" indent="-228600">
                <a:spcBef>
                  <a:spcPct val="20000"/>
                </a:spcBef>
                <a:buChar char="»"/>
                <a:defRPr kumimoji="1" sz="1600">
                  <a:solidFill>
                    <a:schemeClr val="tx1"/>
                  </a:solidFill>
                  <a:latin typeface="Times New Roman" charset="0"/>
                  <a:ea typeface="宋体" charset="-122"/>
                </a:defRPr>
              </a:lvl5pPr>
              <a:lvl6pPr marL="2514600" indent="-228600" eaLnBrk="0" fontAlgn="base" hangingPunct="0">
                <a:spcBef>
                  <a:spcPct val="20000"/>
                </a:spcBef>
                <a:spcAft>
                  <a:spcPct val="0"/>
                </a:spcAft>
                <a:buChar char="»"/>
                <a:defRPr kumimoji="1" sz="1600">
                  <a:solidFill>
                    <a:schemeClr val="tx1"/>
                  </a:solidFill>
                  <a:latin typeface="Times New Roman" charset="0"/>
                  <a:ea typeface="宋体" charset="-122"/>
                </a:defRPr>
              </a:lvl6pPr>
              <a:lvl7pPr marL="2971800" indent="-228600" eaLnBrk="0" fontAlgn="base" hangingPunct="0">
                <a:spcBef>
                  <a:spcPct val="20000"/>
                </a:spcBef>
                <a:spcAft>
                  <a:spcPct val="0"/>
                </a:spcAft>
                <a:buChar char="»"/>
                <a:defRPr kumimoji="1" sz="1600">
                  <a:solidFill>
                    <a:schemeClr val="tx1"/>
                  </a:solidFill>
                  <a:latin typeface="Times New Roman" charset="0"/>
                  <a:ea typeface="宋体" charset="-122"/>
                </a:defRPr>
              </a:lvl7pPr>
              <a:lvl8pPr marL="3429000" indent="-228600" eaLnBrk="0" fontAlgn="base" hangingPunct="0">
                <a:spcBef>
                  <a:spcPct val="20000"/>
                </a:spcBef>
                <a:spcAft>
                  <a:spcPct val="0"/>
                </a:spcAft>
                <a:buChar char="»"/>
                <a:defRPr kumimoji="1" sz="1600">
                  <a:solidFill>
                    <a:schemeClr val="tx1"/>
                  </a:solidFill>
                  <a:latin typeface="Times New Roman" charset="0"/>
                  <a:ea typeface="宋体" charset="-122"/>
                </a:defRPr>
              </a:lvl8pPr>
              <a:lvl9pPr marL="3886200" indent="-228600" eaLnBrk="0" fontAlgn="base" hangingPunct="0">
                <a:spcBef>
                  <a:spcPct val="20000"/>
                </a:spcBef>
                <a:spcAft>
                  <a:spcPct val="0"/>
                </a:spcAft>
                <a:buChar char="»"/>
                <a:defRPr kumimoji="1" sz="1600">
                  <a:solidFill>
                    <a:schemeClr val="tx1"/>
                  </a:solidFill>
                  <a:latin typeface="Times New Roman" charset="0"/>
                  <a:ea typeface="宋体" charset="-122"/>
                </a:defRPr>
              </a:lvl9pPr>
            </a:lstStyle>
            <a:p>
              <a:pPr algn="ctr" eaLnBrk="1" latinLnBrk="1" hangingPunct="1">
                <a:lnSpc>
                  <a:spcPct val="80000"/>
                </a:lnSpc>
                <a:buFontTx/>
                <a:buNone/>
              </a:pPr>
              <a:r>
                <a:rPr kumimoji="0" lang="zh-CN" altLang="en-US" sz="4000" dirty="0">
                  <a:latin typeface="华文中宋" charset="-122"/>
                </a:rPr>
                <a:t>语义地图</a:t>
              </a:r>
              <a:endParaRPr kumimoji="0" lang="en-US" altLang="zh-CN" sz="4000" dirty="0">
                <a:latin typeface="华文中宋" charset="-122"/>
              </a:endParaRPr>
            </a:p>
            <a:p>
              <a:pPr algn="ctr" eaLnBrk="1" latinLnBrk="1" hangingPunct="1">
                <a:lnSpc>
                  <a:spcPct val="80000"/>
                </a:lnSpc>
                <a:buFontTx/>
                <a:buNone/>
              </a:pPr>
              <a:r>
                <a:rPr kumimoji="0" lang="zh-CN" altLang="en-US" sz="4000" dirty="0">
                  <a:latin typeface="华文中宋" charset="-122"/>
                </a:rPr>
                <a:t>构建及更新</a:t>
              </a:r>
              <a:endParaRPr kumimoji="0" lang="en-US" altLang="zh-CN" sz="4000" dirty="0">
                <a:latin typeface="华文中宋" charset="-122"/>
              </a:endParaRPr>
            </a:p>
          </p:txBody>
        </p:sp>
        <p:sp>
          <p:nvSpPr>
            <p:cNvPr id="17" name="_s1038"/>
            <p:cNvSpPr>
              <a:spLocks noChangeArrowheads="1"/>
            </p:cNvSpPr>
            <p:nvPr/>
          </p:nvSpPr>
          <p:spPr bwMode="auto">
            <a:xfrm>
              <a:off x="8435975" y="2946400"/>
              <a:ext cx="1887538" cy="801688"/>
            </a:xfrm>
            <a:prstGeom prst="roundRect">
              <a:avLst>
                <a:gd name="adj" fmla="val 16667"/>
              </a:avLst>
            </a:prstGeom>
            <a:solidFill>
              <a:srgbClr val="FFCC66"/>
            </a:solidFill>
            <a:ln w="9525">
              <a:solidFill>
                <a:schemeClr val="tx1"/>
              </a:solidFill>
              <a:round/>
              <a:headEnd/>
              <a:tailEnd/>
            </a:ln>
          </p:spPr>
          <p:txBody>
            <a:bodyPr wrap="none" lIns="0" tIns="0" rIns="0" bIns="0" anchor="ctr"/>
            <a:lstStyle>
              <a:lvl1pPr>
                <a:spcBef>
                  <a:spcPct val="50000"/>
                </a:spcBef>
                <a:buChar char="•"/>
                <a:defRPr kumimoji="1" sz="3000">
                  <a:solidFill>
                    <a:schemeClr val="tx1"/>
                  </a:solidFill>
                  <a:latin typeface="Times New Roman" charset="0"/>
                  <a:ea typeface="华文中宋" charset="-122"/>
                  <a:cs typeface="宋体" charset="-122"/>
                </a:defRPr>
              </a:lvl1pPr>
              <a:lvl2pPr marL="742950" indent="-285750">
                <a:spcBef>
                  <a:spcPct val="20000"/>
                </a:spcBef>
                <a:buChar char="–"/>
                <a:defRPr kumimoji="1" sz="2400">
                  <a:solidFill>
                    <a:schemeClr val="tx1"/>
                  </a:solidFill>
                  <a:latin typeface="Times New Roman" charset="0"/>
                  <a:ea typeface="宋体" charset="-122"/>
                  <a:cs typeface="宋体" charset="-122"/>
                </a:defRPr>
              </a:lvl2pPr>
              <a:lvl3pPr marL="1143000" indent="-228600">
                <a:spcBef>
                  <a:spcPct val="20000"/>
                </a:spcBef>
                <a:buChar char="•"/>
                <a:defRPr kumimoji="1" sz="2000">
                  <a:solidFill>
                    <a:schemeClr val="tx1"/>
                  </a:solidFill>
                  <a:latin typeface="Times New Roman" charset="0"/>
                  <a:ea typeface="宋体" charset="-122"/>
                </a:defRPr>
              </a:lvl3pPr>
              <a:lvl4pPr marL="1600200" indent="-228600">
                <a:spcBef>
                  <a:spcPct val="20000"/>
                </a:spcBef>
                <a:buChar char="–"/>
                <a:defRPr kumimoji="1">
                  <a:solidFill>
                    <a:schemeClr val="tx1"/>
                  </a:solidFill>
                  <a:latin typeface="Times New Roman" charset="0"/>
                  <a:ea typeface="宋体" charset="-122"/>
                </a:defRPr>
              </a:lvl4pPr>
              <a:lvl5pPr marL="2057400" indent="-228600">
                <a:spcBef>
                  <a:spcPct val="20000"/>
                </a:spcBef>
                <a:buChar char="»"/>
                <a:defRPr kumimoji="1" sz="1600">
                  <a:solidFill>
                    <a:schemeClr val="tx1"/>
                  </a:solidFill>
                  <a:latin typeface="Times New Roman" charset="0"/>
                  <a:ea typeface="宋体" charset="-122"/>
                </a:defRPr>
              </a:lvl5pPr>
              <a:lvl6pPr marL="2514600" indent="-228600" eaLnBrk="0" fontAlgn="base" hangingPunct="0">
                <a:spcBef>
                  <a:spcPct val="20000"/>
                </a:spcBef>
                <a:spcAft>
                  <a:spcPct val="0"/>
                </a:spcAft>
                <a:buChar char="»"/>
                <a:defRPr kumimoji="1" sz="1600">
                  <a:solidFill>
                    <a:schemeClr val="tx1"/>
                  </a:solidFill>
                  <a:latin typeface="Times New Roman" charset="0"/>
                  <a:ea typeface="宋体" charset="-122"/>
                </a:defRPr>
              </a:lvl6pPr>
              <a:lvl7pPr marL="2971800" indent="-228600" eaLnBrk="0" fontAlgn="base" hangingPunct="0">
                <a:spcBef>
                  <a:spcPct val="20000"/>
                </a:spcBef>
                <a:spcAft>
                  <a:spcPct val="0"/>
                </a:spcAft>
                <a:buChar char="»"/>
                <a:defRPr kumimoji="1" sz="1600">
                  <a:solidFill>
                    <a:schemeClr val="tx1"/>
                  </a:solidFill>
                  <a:latin typeface="Times New Roman" charset="0"/>
                  <a:ea typeface="宋体" charset="-122"/>
                </a:defRPr>
              </a:lvl7pPr>
              <a:lvl8pPr marL="3429000" indent="-228600" eaLnBrk="0" fontAlgn="base" hangingPunct="0">
                <a:spcBef>
                  <a:spcPct val="20000"/>
                </a:spcBef>
                <a:spcAft>
                  <a:spcPct val="0"/>
                </a:spcAft>
                <a:buChar char="»"/>
                <a:defRPr kumimoji="1" sz="1600">
                  <a:solidFill>
                    <a:schemeClr val="tx1"/>
                  </a:solidFill>
                  <a:latin typeface="Times New Roman" charset="0"/>
                  <a:ea typeface="宋体" charset="-122"/>
                </a:defRPr>
              </a:lvl8pPr>
              <a:lvl9pPr marL="3886200" indent="-228600" eaLnBrk="0" fontAlgn="base" hangingPunct="0">
                <a:spcBef>
                  <a:spcPct val="20000"/>
                </a:spcBef>
                <a:spcAft>
                  <a:spcPct val="0"/>
                </a:spcAft>
                <a:buChar char="»"/>
                <a:defRPr kumimoji="1" sz="1600">
                  <a:solidFill>
                    <a:schemeClr val="tx1"/>
                  </a:solidFill>
                  <a:latin typeface="Times New Roman" charset="0"/>
                  <a:ea typeface="宋体" charset="-122"/>
                </a:defRPr>
              </a:lvl9pPr>
            </a:lstStyle>
            <a:p>
              <a:pPr algn="ctr" eaLnBrk="1" latinLnBrk="1" hangingPunct="1">
                <a:lnSpc>
                  <a:spcPct val="80000"/>
                </a:lnSpc>
                <a:buFontTx/>
                <a:buNone/>
              </a:pPr>
              <a:r>
                <a:rPr kumimoji="0" lang="en-US" altLang="zh-CN" sz="4000" dirty="0">
                  <a:latin typeface="华文中宋" charset="-122"/>
                </a:rPr>
                <a:t>SLAM/AR</a:t>
              </a:r>
            </a:p>
          </p:txBody>
        </p:sp>
        <p:sp>
          <p:nvSpPr>
            <p:cNvPr id="18" name="Line 59"/>
            <p:cNvSpPr>
              <a:spLocks noChangeShapeType="1"/>
            </p:cNvSpPr>
            <p:nvPr/>
          </p:nvSpPr>
          <p:spPr bwMode="auto">
            <a:xfrm flipH="1">
              <a:off x="8594725" y="3870325"/>
              <a:ext cx="1152525" cy="122555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endParaRPr lang="en-US" sz="9200"/>
            </a:p>
          </p:txBody>
        </p:sp>
        <p:sp>
          <p:nvSpPr>
            <p:cNvPr id="19" name="Line 58"/>
            <p:cNvSpPr>
              <a:spLocks noChangeShapeType="1"/>
            </p:cNvSpPr>
            <p:nvPr/>
          </p:nvSpPr>
          <p:spPr bwMode="auto">
            <a:xfrm flipH="1">
              <a:off x="6497638" y="3835400"/>
              <a:ext cx="9525" cy="12334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endParaRPr lang="en-US" sz="9200"/>
            </a:p>
          </p:txBody>
        </p:sp>
        <p:cxnSp>
          <p:nvCxnSpPr>
            <p:cNvPr id="20" name="_s1029"/>
            <p:cNvCxnSpPr>
              <a:cxnSpLocks noChangeShapeType="1"/>
            </p:cNvCxnSpPr>
            <p:nvPr/>
          </p:nvCxnSpPr>
          <p:spPr bwMode="auto">
            <a:xfrm rot="16200000">
              <a:off x="6304757" y="2837656"/>
              <a:ext cx="401638" cy="3175"/>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sp>
          <p:nvSpPr>
            <p:cNvPr id="21" name="_s1036"/>
            <p:cNvSpPr>
              <a:spLocks noChangeArrowheads="1"/>
            </p:cNvSpPr>
            <p:nvPr/>
          </p:nvSpPr>
          <p:spPr bwMode="auto">
            <a:xfrm>
              <a:off x="5476875" y="2946400"/>
              <a:ext cx="2109788" cy="801688"/>
            </a:xfrm>
            <a:prstGeom prst="roundRect">
              <a:avLst>
                <a:gd name="adj" fmla="val 16667"/>
              </a:avLst>
            </a:prstGeom>
            <a:solidFill>
              <a:srgbClr val="FFCC66"/>
            </a:solidFill>
            <a:ln w="9525">
              <a:solidFill>
                <a:schemeClr val="tx1"/>
              </a:solidFill>
              <a:round/>
              <a:headEnd/>
              <a:tailEnd/>
            </a:ln>
          </p:spPr>
          <p:txBody>
            <a:bodyPr wrap="none" lIns="0" tIns="0" rIns="0" bIns="0" anchor="ctr"/>
            <a:lstStyle>
              <a:lvl1pPr marL="342900" indent="-342900">
                <a:spcBef>
                  <a:spcPct val="50000"/>
                </a:spcBef>
                <a:buChar char="•"/>
                <a:defRPr kumimoji="1" sz="3000">
                  <a:solidFill>
                    <a:schemeClr val="tx1"/>
                  </a:solidFill>
                  <a:latin typeface="Times New Roman" charset="0"/>
                  <a:ea typeface="华文中宋" charset="-122"/>
                  <a:cs typeface="宋体" charset="-122"/>
                </a:defRPr>
              </a:lvl1pPr>
              <a:lvl2pPr marL="742950" indent="-285750">
                <a:spcBef>
                  <a:spcPct val="20000"/>
                </a:spcBef>
                <a:buChar char="–"/>
                <a:defRPr kumimoji="1" sz="2400">
                  <a:solidFill>
                    <a:schemeClr val="tx1"/>
                  </a:solidFill>
                  <a:latin typeface="Times New Roman" charset="0"/>
                  <a:ea typeface="宋体" charset="-122"/>
                  <a:cs typeface="宋体" charset="-122"/>
                </a:defRPr>
              </a:lvl2pPr>
              <a:lvl3pPr marL="1143000" indent="-228600">
                <a:spcBef>
                  <a:spcPct val="20000"/>
                </a:spcBef>
                <a:buChar char="•"/>
                <a:defRPr kumimoji="1" sz="2000">
                  <a:solidFill>
                    <a:schemeClr val="tx1"/>
                  </a:solidFill>
                  <a:latin typeface="Times New Roman" charset="0"/>
                  <a:ea typeface="宋体" charset="-122"/>
                </a:defRPr>
              </a:lvl3pPr>
              <a:lvl4pPr marL="1600200" indent="-228600">
                <a:spcBef>
                  <a:spcPct val="20000"/>
                </a:spcBef>
                <a:buChar char="–"/>
                <a:defRPr kumimoji="1">
                  <a:solidFill>
                    <a:schemeClr val="tx1"/>
                  </a:solidFill>
                  <a:latin typeface="Times New Roman" charset="0"/>
                  <a:ea typeface="宋体" charset="-122"/>
                </a:defRPr>
              </a:lvl4pPr>
              <a:lvl5pPr marL="2057400" indent="-228600">
                <a:spcBef>
                  <a:spcPct val="20000"/>
                </a:spcBef>
                <a:buChar char="»"/>
                <a:defRPr kumimoji="1" sz="1600">
                  <a:solidFill>
                    <a:schemeClr val="tx1"/>
                  </a:solidFill>
                  <a:latin typeface="Times New Roman" charset="0"/>
                  <a:ea typeface="宋体" charset="-122"/>
                </a:defRPr>
              </a:lvl5pPr>
              <a:lvl6pPr marL="2514600" indent="-228600" eaLnBrk="0" fontAlgn="base" hangingPunct="0">
                <a:spcBef>
                  <a:spcPct val="20000"/>
                </a:spcBef>
                <a:spcAft>
                  <a:spcPct val="0"/>
                </a:spcAft>
                <a:buChar char="»"/>
                <a:defRPr kumimoji="1" sz="1600">
                  <a:solidFill>
                    <a:schemeClr val="tx1"/>
                  </a:solidFill>
                  <a:latin typeface="Times New Roman" charset="0"/>
                  <a:ea typeface="宋体" charset="-122"/>
                </a:defRPr>
              </a:lvl6pPr>
              <a:lvl7pPr marL="2971800" indent="-228600" eaLnBrk="0" fontAlgn="base" hangingPunct="0">
                <a:spcBef>
                  <a:spcPct val="20000"/>
                </a:spcBef>
                <a:spcAft>
                  <a:spcPct val="0"/>
                </a:spcAft>
                <a:buChar char="»"/>
                <a:defRPr kumimoji="1" sz="1600">
                  <a:solidFill>
                    <a:schemeClr val="tx1"/>
                  </a:solidFill>
                  <a:latin typeface="Times New Roman" charset="0"/>
                  <a:ea typeface="宋体" charset="-122"/>
                </a:defRPr>
              </a:lvl7pPr>
              <a:lvl8pPr marL="3429000" indent="-228600" eaLnBrk="0" fontAlgn="base" hangingPunct="0">
                <a:spcBef>
                  <a:spcPct val="20000"/>
                </a:spcBef>
                <a:spcAft>
                  <a:spcPct val="0"/>
                </a:spcAft>
                <a:buChar char="»"/>
                <a:defRPr kumimoji="1" sz="1600">
                  <a:solidFill>
                    <a:schemeClr val="tx1"/>
                  </a:solidFill>
                  <a:latin typeface="Times New Roman" charset="0"/>
                  <a:ea typeface="宋体" charset="-122"/>
                </a:defRPr>
              </a:lvl8pPr>
              <a:lvl9pPr marL="3886200" indent="-228600" eaLnBrk="0" fontAlgn="base" hangingPunct="0">
                <a:spcBef>
                  <a:spcPct val="20000"/>
                </a:spcBef>
                <a:spcAft>
                  <a:spcPct val="0"/>
                </a:spcAft>
                <a:buChar char="»"/>
                <a:defRPr kumimoji="1" sz="1600">
                  <a:solidFill>
                    <a:schemeClr val="tx1"/>
                  </a:solidFill>
                  <a:latin typeface="Times New Roman" charset="0"/>
                  <a:ea typeface="宋体" charset="-122"/>
                </a:defRPr>
              </a:lvl9pPr>
            </a:lstStyle>
            <a:p>
              <a:pPr algn="ctr" eaLnBrk="1" latinLnBrk="1" hangingPunct="1">
                <a:lnSpc>
                  <a:spcPct val="80000"/>
                </a:lnSpc>
                <a:buFontTx/>
                <a:buNone/>
              </a:pPr>
              <a:r>
                <a:rPr kumimoji="0" lang="zh-CN" altLang="en-US" sz="4000" dirty="0">
                  <a:latin typeface="华文中宋" charset="-122"/>
                </a:rPr>
                <a:t>定位技术</a:t>
              </a:r>
              <a:endParaRPr kumimoji="0" lang="en-US" altLang="zh-CN" sz="4000" dirty="0">
                <a:latin typeface="华文中宋" charset="-122"/>
              </a:endParaRPr>
            </a:p>
          </p:txBody>
        </p:sp>
      </p:grpSp>
      <p:sp>
        <p:nvSpPr>
          <p:cNvPr id="22" name="矩形 2"/>
          <p:cNvSpPr>
            <a:spLocks noChangeArrowheads="1"/>
          </p:cNvSpPr>
          <p:nvPr/>
        </p:nvSpPr>
        <p:spPr bwMode="auto">
          <a:xfrm>
            <a:off x="1596232" y="11610977"/>
            <a:ext cx="24357012"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50000"/>
              </a:spcBef>
              <a:buChar char="•"/>
              <a:defRPr kumimoji="1" sz="3000">
                <a:solidFill>
                  <a:schemeClr val="tx1"/>
                </a:solidFill>
                <a:latin typeface="Times New Roman" charset="0"/>
                <a:ea typeface="华文中宋" charset="-122"/>
                <a:cs typeface="宋体" charset="-122"/>
              </a:defRPr>
            </a:lvl1pPr>
            <a:lvl2pPr>
              <a:spcBef>
                <a:spcPct val="20000"/>
              </a:spcBef>
              <a:buChar char="–"/>
              <a:defRPr kumimoji="1" sz="2400">
                <a:solidFill>
                  <a:schemeClr val="tx1"/>
                </a:solidFill>
                <a:latin typeface="Times New Roman" charset="0"/>
                <a:ea typeface="宋体" charset="-122"/>
                <a:cs typeface="宋体" charset="-122"/>
              </a:defRPr>
            </a:lvl2pPr>
            <a:lvl3pPr marL="1143000" indent="-228600">
              <a:spcBef>
                <a:spcPct val="20000"/>
              </a:spcBef>
              <a:buChar char="•"/>
              <a:defRPr kumimoji="1" sz="2000">
                <a:solidFill>
                  <a:schemeClr val="tx1"/>
                </a:solidFill>
                <a:latin typeface="Times New Roman" charset="0"/>
                <a:ea typeface="宋体" charset="-122"/>
              </a:defRPr>
            </a:lvl3pPr>
            <a:lvl4pPr marL="1600200" indent="-228600">
              <a:spcBef>
                <a:spcPct val="20000"/>
              </a:spcBef>
              <a:buChar char="–"/>
              <a:defRPr kumimoji="1">
                <a:solidFill>
                  <a:schemeClr val="tx1"/>
                </a:solidFill>
                <a:latin typeface="Times New Roman" charset="0"/>
                <a:ea typeface="宋体" charset="-122"/>
              </a:defRPr>
            </a:lvl4pPr>
            <a:lvl5pPr marL="2057400" indent="-228600">
              <a:spcBef>
                <a:spcPct val="20000"/>
              </a:spcBef>
              <a:buChar char="»"/>
              <a:defRPr kumimoji="1" sz="1600">
                <a:solidFill>
                  <a:schemeClr val="tx1"/>
                </a:solidFill>
                <a:latin typeface="Times New Roman" charset="0"/>
                <a:ea typeface="宋体" charset="-122"/>
              </a:defRPr>
            </a:lvl5pPr>
            <a:lvl6pPr marL="2514600" indent="-228600" eaLnBrk="0" fontAlgn="base" hangingPunct="0">
              <a:spcBef>
                <a:spcPct val="20000"/>
              </a:spcBef>
              <a:spcAft>
                <a:spcPct val="0"/>
              </a:spcAft>
              <a:buChar char="»"/>
              <a:defRPr kumimoji="1" sz="1600">
                <a:solidFill>
                  <a:schemeClr val="tx1"/>
                </a:solidFill>
                <a:latin typeface="Times New Roman" charset="0"/>
                <a:ea typeface="宋体" charset="-122"/>
              </a:defRPr>
            </a:lvl6pPr>
            <a:lvl7pPr marL="2971800" indent="-228600" eaLnBrk="0" fontAlgn="base" hangingPunct="0">
              <a:spcBef>
                <a:spcPct val="20000"/>
              </a:spcBef>
              <a:spcAft>
                <a:spcPct val="0"/>
              </a:spcAft>
              <a:buChar char="»"/>
              <a:defRPr kumimoji="1" sz="1600">
                <a:solidFill>
                  <a:schemeClr val="tx1"/>
                </a:solidFill>
                <a:latin typeface="Times New Roman" charset="0"/>
                <a:ea typeface="宋体" charset="-122"/>
              </a:defRPr>
            </a:lvl7pPr>
            <a:lvl8pPr marL="3429000" indent="-228600" eaLnBrk="0" fontAlgn="base" hangingPunct="0">
              <a:spcBef>
                <a:spcPct val="20000"/>
              </a:spcBef>
              <a:spcAft>
                <a:spcPct val="0"/>
              </a:spcAft>
              <a:buChar char="»"/>
              <a:defRPr kumimoji="1" sz="1600">
                <a:solidFill>
                  <a:schemeClr val="tx1"/>
                </a:solidFill>
                <a:latin typeface="Times New Roman" charset="0"/>
                <a:ea typeface="宋体" charset="-122"/>
              </a:defRPr>
            </a:lvl8pPr>
            <a:lvl9pPr marL="3886200" indent="-228600" eaLnBrk="0" fontAlgn="base" hangingPunct="0">
              <a:spcBef>
                <a:spcPct val="20000"/>
              </a:spcBef>
              <a:spcAft>
                <a:spcPct val="0"/>
              </a:spcAft>
              <a:buChar char="»"/>
              <a:defRPr kumimoji="1" sz="1600">
                <a:solidFill>
                  <a:schemeClr val="tx1"/>
                </a:solidFill>
                <a:latin typeface="Times New Roman" charset="0"/>
                <a:ea typeface="宋体" charset="-122"/>
              </a:defRPr>
            </a:lvl9pPr>
          </a:lstStyle>
          <a:p>
            <a:pPr lvl="1" latinLnBrk="1" hangingPunct="1">
              <a:lnSpc>
                <a:spcPct val="80000"/>
              </a:lnSpc>
              <a:spcBef>
                <a:spcPts val="1200"/>
              </a:spcBef>
              <a:buNone/>
            </a:pPr>
            <a:r>
              <a:rPr kumimoji="0" lang="zh-CN" altLang="en-US" sz="4800" dirty="0">
                <a:solidFill>
                  <a:srgbClr val="000072"/>
                </a:solidFill>
                <a:latin typeface="华文中宋" charset="-122"/>
                <a:ea typeface="华文中宋" charset="-122"/>
              </a:rPr>
              <a:t>挑战：设备多样、规模渐进扩展、场景</a:t>
            </a:r>
            <a:r>
              <a:rPr kumimoji="0" lang="zh-CN" altLang="en-US" sz="4800">
                <a:solidFill>
                  <a:srgbClr val="000072"/>
                </a:solidFill>
                <a:latin typeface="华文中宋" charset="-122"/>
                <a:ea typeface="华文中宋" charset="-122"/>
              </a:rPr>
              <a:t>渐进复杂、</a:t>
            </a:r>
            <a:r>
              <a:rPr kumimoji="0" lang="zh-CN" altLang="en-US" sz="4800" dirty="0">
                <a:solidFill>
                  <a:srgbClr val="000072"/>
                </a:solidFill>
                <a:latin typeface="华文中宋" charset="-122"/>
                <a:ea typeface="华文中宋" charset="-122"/>
              </a:rPr>
              <a:t>实时性和能耗问题严峻等。</a:t>
            </a:r>
            <a:endParaRPr kumimoji="0" lang="en-US" altLang="zh-CN" sz="4800" dirty="0">
              <a:solidFill>
                <a:srgbClr val="000072"/>
              </a:solidFill>
              <a:latin typeface="华文中宋" charset="-122"/>
              <a:ea typeface="华文中宋" charset="-122"/>
            </a:endParaRPr>
          </a:p>
        </p:txBody>
      </p:sp>
    </p:spTree>
    <p:extLst>
      <p:ext uri="{BB962C8B-B14F-4D97-AF65-F5344CB8AC3E}">
        <p14:creationId xmlns:p14="http://schemas.microsoft.com/office/powerpoint/2010/main" val="3214970399"/>
      </p:ext>
    </p:extLst>
  </p:cSld>
  <p:clrMapOvr>
    <a:masterClrMapping/>
  </p:clrMapOvr>
  <p:transition advTm="0"/>
  <p:timing>
    <p:tnLst>
      <p:par>
        <p:cTn id="1" dur="indefinite" restart="never" nodeType="tmRoot">
          <p:childTnLst>
            <p:par>
              <p:cTn id="2"/>
            </p:par>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59883" y="1193682"/>
            <a:ext cx="10579036" cy="8382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b">
            <a:noAutofit/>
          </a:bodyPr>
          <a:lstStyle>
            <a:lvl1pPr marL="0" marR="0" indent="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1pPr>
            <a:lvl2pPr marL="0" marR="0" indent="2286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2pPr>
            <a:lvl3pPr marL="0" marR="0" indent="4572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3pPr>
            <a:lvl4pPr marL="0" marR="0" indent="6858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4pPr>
            <a:lvl5pPr marL="0" marR="0" indent="9144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5pPr>
            <a:lvl6pPr marL="0" marR="0" indent="11430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6pPr>
            <a:lvl7pPr marL="0" marR="0" indent="13716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7pPr>
            <a:lvl8pPr marL="0" marR="0" indent="16002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8pPr>
            <a:lvl9pPr marL="0" marR="0" indent="18288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9pPr>
          </a:lstStyle>
          <a:p>
            <a:pPr hangingPunct="1"/>
            <a:r>
              <a:rPr lang="zh-CN" altLang="en-US" sz="6000" b="1" dirty="0">
                <a:latin typeface="微软雅黑" panose="020B0503020204020204" pitchFamily="34" charset="-122"/>
                <a:ea typeface="微软雅黑" panose="020B0503020204020204" pitchFamily="34" charset="-122"/>
              </a:rPr>
              <a:t>背景介绍</a:t>
            </a:r>
          </a:p>
        </p:txBody>
      </p:sp>
      <p:sp>
        <p:nvSpPr>
          <p:cNvPr id="5" name="Rectangle 3"/>
          <p:cNvSpPr txBox="1">
            <a:spLocks noChangeArrowheads="1"/>
          </p:cNvSpPr>
          <p:nvPr/>
        </p:nvSpPr>
        <p:spPr>
          <a:xfrm>
            <a:off x="2666999" y="2906485"/>
            <a:ext cx="19180629" cy="963385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marL="0" marR="0" indent="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1pPr>
            <a:lvl2pPr marL="0" marR="0" indent="228600" algn="l" defTabSz="825500" latinLnBrk="0">
              <a:lnSpc>
                <a:spcPct val="100000"/>
              </a:lnSpc>
              <a:spcBef>
                <a:spcPts val="0"/>
              </a:spcBef>
              <a:spcAft>
                <a:spcPts val="0"/>
              </a:spcAft>
              <a:buClrTx/>
              <a:buSzTx/>
              <a:buFontTx/>
              <a:buNone/>
              <a:tabLst/>
              <a:defRPr sz="4000" b="0" i="0" u="none" strike="noStrike" cap="none" spc="0" baseline="0">
                <a:ln>
                  <a:noFill/>
                </a:ln>
                <a:solidFill>
                  <a:srgbClr val="333333"/>
                </a:solidFill>
                <a:uFillTx/>
                <a:latin typeface="+mn-lt"/>
                <a:ea typeface="+mn-ea"/>
                <a:cs typeface="+mn-cs"/>
                <a:sym typeface="Helvetica Light"/>
              </a:defRPr>
            </a:lvl2pPr>
            <a:lvl3pPr marL="0" marR="0" indent="457200" algn="l" defTabSz="825500" latinLnBrk="0">
              <a:lnSpc>
                <a:spcPct val="100000"/>
              </a:lnSpc>
              <a:spcBef>
                <a:spcPts val="0"/>
              </a:spcBef>
              <a:spcAft>
                <a:spcPts val="0"/>
              </a:spcAft>
              <a:buClrTx/>
              <a:buSzTx/>
              <a:buFontTx/>
              <a:buNone/>
              <a:tabLst/>
              <a:defRPr sz="3800" b="0" i="0" u="none" strike="noStrike" cap="none" spc="0" baseline="0">
                <a:ln>
                  <a:noFill/>
                </a:ln>
                <a:solidFill>
                  <a:srgbClr val="333333"/>
                </a:solidFill>
                <a:uFillTx/>
                <a:latin typeface="+mn-lt"/>
                <a:ea typeface="+mn-ea"/>
                <a:cs typeface="+mn-cs"/>
                <a:sym typeface="Helvetica Light"/>
              </a:defRPr>
            </a:lvl3pPr>
            <a:lvl4pPr marL="0" marR="0" indent="685800" algn="l" defTabSz="825500" latinLnBrk="0">
              <a:lnSpc>
                <a:spcPct val="100000"/>
              </a:lnSpc>
              <a:spcBef>
                <a:spcPts val="0"/>
              </a:spcBef>
              <a:spcAft>
                <a:spcPts val="0"/>
              </a:spcAft>
              <a:buClrTx/>
              <a:buSzTx/>
              <a:buFontTx/>
              <a:buNone/>
              <a:tabLst/>
              <a:defRPr sz="3600" b="0" i="0" u="none" strike="noStrike" cap="none" spc="0" baseline="0">
                <a:ln>
                  <a:noFill/>
                </a:ln>
                <a:solidFill>
                  <a:srgbClr val="333333"/>
                </a:solidFill>
                <a:uFillTx/>
                <a:latin typeface="+mn-lt"/>
                <a:ea typeface="+mn-ea"/>
                <a:cs typeface="+mn-cs"/>
                <a:sym typeface="Helvetica Light"/>
              </a:defRPr>
            </a:lvl4pPr>
            <a:lvl5pPr marL="0" marR="0" indent="914400" algn="l" defTabSz="825500" latinLnBrk="0">
              <a:lnSpc>
                <a:spcPct val="100000"/>
              </a:lnSpc>
              <a:spcBef>
                <a:spcPts val="0"/>
              </a:spcBef>
              <a:spcAft>
                <a:spcPts val="0"/>
              </a:spcAft>
              <a:buClrTx/>
              <a:buSzTx/>
              <a:buFontTx/>
              <a:buNone/>
              <a:tabLst/>
              <a:defRPr sz="3400" b="0" i="0" u="none" strike="noStrike" cap="none" spc="0" baseline="0">
                <a:ln>
                  <a:noFill/>
                </a:ln>
                <a:solidFill>
                  <a:srgbClr val="333333"/>
                </a:solidFill>
                <a:uFillTx/>
                <a:latin typeface="+mn-lt"/>
                <a:ea typeface="+mn-ea"/>
                <a:cs typeface="+mn-cs"/>
                <a:sym typeface="Helvetica Light"/>
              </a:defRPr>
            </a:lvl5pPr>
            <a:lvl6pPr marL="0" marR="0" indent="11430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6pPr>
            <a:lvl7pPr marL="0" marR="0" indent="13716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7pPr>
            <a:lvl8pPr marL="0" marR="0" indent="16002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8pPr>
            <a:lvl9pPr marL="0" marR="0" indent="18288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9pPr>
          </a:lstStyle>
          <a:p>
            <a:pPr hangingPunct="1"/>
            <a:endParaRPr lang="en-US" altLang="zh-CN" sz="4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B56C12A9-BD47-5B4D-88A5-3737EBDB4C8C}"/>
              </a:ext>
            </a:extLst>
          </p:cNvPr>
          <p:cNvSpPr txBox="1"/>
          <p:nvPr/>
        </p:nvSpPr>
        <p:spPr>
          <a:xfrm>
            <a:off x="1346951" y="2683294"/>
            <a:ext cx="77009" cy="78483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4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0" name="Rectangle 3">
            <a:extLst>
              <a:ext uri="{FF2B5EF4-FFF2-40B4-BE49-F238E27FC236}">
                <a16:creationId xmlns:a16="http://schemas.microsoft.com/office/drawing/2014/main" id="{CF128517-1680-4947-BEFE-2747B79D130E}"/>
              </a:ext>
            </a:extLst>
          </p:cNvPr>
          <p:cNvSpPr txBox="1">
            <a:spLocks noChangeArrowheads="1"/>
          </p:cNvSpPr>
          <p:nvPr/>
        </p:nvSpPr>
        <p:spPr>
          <a:xfrm>
            <a:off x="1159883" y="2606040"/>
            <a:ext cx="22360517" cy="10629899"/>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marL="0" marR="0" indent="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1pPr>
            <a:lvl2pPr marL="0" marR="0" indent="228600" algn="l" defTabSz="825500" latinLnBrk="0">
              <a:lnSpc>
                <a:spcPct val="100000"/>
              </a:lnSpc>
              <a:spcBef>
                <a:spcPts val="0"/>
              </a:spcBef>
              <a:spcAft>
                <a:spcPts val="0"/>
              </a:spcAft>
              <a:buClrTx/>
              <a:buSzTx/>
              <a:buFontTx/>
              <a:buNone/>
              <a:tabLst/>
              <a:defRPr sz="4000" b="0" i="0" u="none" strike="noStrike" cap="none" spc="0" baseline="0">
                <a:ln>
                  <a:noFill/>
                </a:ln>
                <a:solidFill>
                  <a:srgbClr val="333333"/>
                </a:solidFill>
                <a:uFillTx/>
                <a:latin typeface="+mn-lt"/>
                <a:ea typeface="+mn-ea"/>
                <a:cs typeface="+mn-cs"/>
                <a:sym typeface="Helvetica Light"/>
              </a:defRPr>
            </a:lvl2pPr>
            <a:lvl3pPr marL="0" marR="0" indent="457200" algn="l" defTabSz="825500" latinLnBrk="0">
              <a:lnSpc>
                <a:spcPct val="100000"/>
              </a:lnSpc>
              <a:spcBef>
                <a:spcPts val="0"/>
              </a:spcBef>
              <a:spcAft>
                <a:spcPts val="0"/>
              </a:spcAft>
              <a:buClrTx/>
              <a:buSzTx/>
              <a:buFontTx/>
              <a:buNone/>
              <a:tabLst/>
              <a:defRPr sz="3800" b="0" i="0" u="none" strike="noStrike" cap="none" spc="0" baseline="0">
                <a:ln>
                  <a:noFill/>
                </a:ln>
                <a:solidFill>
                  <a:srgbClr val="333333"/>
                </a:solidFill>
                <a:uFillTx/>
                <a:latin typeface="+mn-lt"/>
                <a:ea typeface="+mn-ea"/>
                <a:cs typeface="+mn-cs"/>
                <a:sym typeface="Helvetica Light"/>
              </a:defRPr>
            </a:lvl3pPr>
            <a:lvl4pPr marL="0" marR="0" indent="685800" algn="l" defTabSz="825500" latinLnBrk="0">
              <a:lnSpc>
                <a:spcPct val="100000"/>
              </a:lnSpc>
              <a:spcBef>
                <a:spcPts val="0"/>
              </a:spcBef>
              <a:spcAft>
                <a:spcPts val="0"/>
              </a:spcAft>
              <a:buClrTx/>
              <a:buSzTx/>
              <a:buFontTx/>
              <a:buNone/>
              <a:tabLst/>
              <a:defRPr sz="3600" b="0" i="0" u="none" strike="noStrike" cap="none" spc="0" baseline="0">
                <a:ln>
                  <a:noFill/>
                </a:ln>
                <a:solidFill>
                  <a:srgbClr val="333333"/>
                </a:solidFill>
                <a:uFillTx/>
                <a:latin typeface="+mn-lt"/>
                <a:ea typeface="+mn-ea"/>
                <a:cs typeface="+mn-cs"/>
                <a:sym typeface="Helvetica Light"/>
              </a:defRPr>
            </a:lvl4pPr>
            <a:lvl5pPr marL="0" marR="0" indent="914400" algn="l" defTabSz="825500" latinLnBrk="0">
              <a:lnSpc>
                <a:spcPct val="100000"/>
              </a:lnSpc>
              <a:spcBef>
                <a:spcPts val="0"/>
              </a:spcBef>
              <a:spcAft>
                <a:spcPts val="0"/>
              </a:spcAft>
              <a:buClrTx/>
              <a:buSzTx/>
              <a:buFontTx/>
              <a:buNone/>
              <a:tabLst/>
              <a:defRPr sz="3400" b="0" i="0" u="none" strike="noStrike" cap="none" spc="0" baseline="0">
                <a:ln>
                  <a:noFill/>
                </a:ln>
                <a:solidFill>
                  <a:srgbClr val="333333"/>
                </a:solidFill>
                <a:uFillTx/>
                <a:latin typeface="+mn-lt"/>
                <a:ea typeface="+mn-ea"/>
                <a:cs typeface="+mn-cs"/>
                <a:sym typeface="Helvetica Light"/>
              </a:defRPr>
            </a:lvl5pPr>
            <a:lvl6pPr marL="0" marR="0" indent="11430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6pPr>
            <a:lvl7pPr marL="0" marR="0" indent="13716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7pPr>
            <a:lvl8pPr marL="0" marR="0" indent="16002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8pPr>
            <a:lvl9pPr marL="0" marR="0" indent="18288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9pPr>
          </a:lstStyle>
          <a:p>
            <a:pPr marL="742950" indent="-742950" defTabSz="914400" eaLnBrk="0" fontAlgn="base">
              <a:lnSpc>
                <a:spcPct val="90000"/>
              </a:lnSpc>
              <a:spcBef>
                <a:spcPct val="50000"/>
              </a:spcBef>
              <a:spcAft>
                <a:spcPct val="0"/>
              </a:spcAft>
              <a:buAutoNum type="arabicPeriod"/>
            </a:pPr>
            <a:r>
              <a:rPr lang="zh-CN" altLang="en-US" sz="4400" dirty="0">
                <a:solidFill>
                  <a:schemeClr val="tx1"/>
                </a:solidFill>
                <a:latin typeface="Microsoft YaHei" charset="-122"/>
                <a:ea typeface="Microsoft YaHei" charset="-122"/>
                <a:cs typeface="宋体" panose="02010600030101010101" pitchFamily="2" charset="-122"/>
              </a:rPr>
              <a:t>基于位置的服务 </a:t>
            </a:r>
            <a:r>
              <a:rPr lang="en-US" altLang="zh-CN" sz="4400" dirty="0">
                <a:solidFill>
                  <a:schemeClr val="tx1"/>
                </a:solidFill>
                <a:latin typeface="Microsoft YaHei" charset="-122"/>
                <a:ea typeface="Microsoft YaHei" charset="-122"/>
                <a:cs typeface="宋体" panose="02010600030101010101" pitchFamily="2" charset="-122"/>
              </a:rPr>
              <a:t>(Location Based Service</a:t>
            </a:r>
            <a:r>
              <a:rPr lang="zh-CN" altLang="en-US" sz="4400" dirty="0">
                <a:solidFill>
                  <a:schemeClr val="tx1"/>
                </a:solidFill>
                <a:latin typeface="Microsoft YaHei" charset="-122"/>
                <a:ea typeface="Microsoft YaHei" charset="-122"/>
                <a:cs typeface="宋体" panose="02010600030101010101" pitchFamily="2" charset="-122"/>
              </a:rPr>
              <a:t>，</a:t>
            </a:r>
            <a:r>
              <a:rPr lang="en-US" altLang="zh-CN" sz="4400" dirty="0">
                <a:solidFill>
                  <a:schemeClr val="tx1"/>
                </a:solidFill>
                <a:latin typeface="Microsoft YaHei" charset="-122"/>
                <a:ea typeface="Microsoft YaHei" charset="-122"/>
                <a:cs typeface="宋体" panose="02010600030101010101" pitchFamily="2" charset="-122"/>
              </a:rPr>
              <a:t>LBS)</a:t>
            </a:r>
          </a:p>
          <a:p>
            <a:pPr defTabSz="914400" eaLnBrk="0" fontAlgn="base">
              <a:lnSpc>
                <a:spcPct val="90000"/>
              </a:lnSpc>
              <a:spcBef>
                <a:spcPct val="50000"/>
              </a:spcBef>
              <a:spcAft>
                <a:spcPct val="0"/>
              </a:spcAft>
            </a:pPr>
            <a:r>
              <a:rPr lang="zh-CN" altLang="en-US" sz="4400" dirty="0">
                <a:solidFill>
                  <a:schemeClr val="tx1"/>
                </a:solidFill>
                <a:latin typeface="Microsoft YaHei" charset="-122"/>
                <a:ea typeface="Microsoft YaHei" charset="-122"/>
                <a:cs typeface="宋体" panose="02010600030101010101" pitchFamily="2" charset="-122"/>
              </a:rPr>
              <a:t>通过无线终端利用空间定位技术和网络通信技术，获取终端的位置信息，利用与用户地址位置相关的信息为用户提供相应增值服务的移动商务应用，终端包括：智能手机、汽车、平、智能手表等</a:t>
            </a:r>
            <a:r>
              <a:rPr lang="en-US" altLang="zh-CN" sz="4400" dirty="0">
                <a:solidFill>
                  <a:schemeClr val="tx1"/>
                </a:solidFill>
                <a:latin typeface="Microsoft YaHei" charset="-122"/>
                <a:ea typeface="Microsoft YaHei" charset="-122"/>
                <a:cs typeface="宋体" panose="02010600030101010101" pitchFamily="2" charset="-122"/>
              </a:rPr>
              <a:t>IoT</a:t>
            </a:r>
            <a:r>
              <a:rPr lang="zh-CN" altLang="en-US" sz="4400" dirty="0">
                <a:solidFill>
                  <a:schemeClr val="tx1"/>
                </a:solidFill>
                <a:latin typeface="Microsoft YaHei" charset="-122"/>
                <a:ea typeface="Microsoft YaHei" charset="-122"/>
                <a:cs typeface="宋体" panose="02010600030101010101" pitchFamily="2" charset="-122"/>
              </a:rPr>
              <a:t>设备</a:t>
            </a:r>
            <a:endParaRPr lang="en-US" altLang="zh-CN" sz="4400" dirty="0">
              <a:solidFill>
                <a:schemeClr val="tx1"/>
              </a:solidFill>
              <a:latin typeface="Microsoft YaHei" charset="-122"/>
              <a:ea typeface="Microsoft YaHei" charset="-122"/>
              <a:cs typeface="宋体" panose="02010600030101010101" pitchFamily="2" charset="-122"/>
            </a:endParaRPr>
          </a:p>
          <a:p>
            <a:pPr defTabSz="914400" eaLnBrk="0" fontAlgn="base">
              <a:lnSpc>
                <a:spcPct val="90000"/>
              </a:lnSpc>
              <a:spcBef>
                <a:spcPct val="50000"/>
              </a:spcBef>
              <a:spcAft>
                <a:spcPct val="0"/>
              </a:spcAft>
            </a:pPr>
            <a:r>
              <a:rPr lang="en-US" altLang="zh-CN" sz="4400" dirty="0">
                <a:solidFill>
                  <a:schemeClr val="tx1"/>
                </a:solidFill>
                <a:latin typeface="Microsoft YaHei" charset="-122"/>
                <a:ea typeface="Microsoft YaHei" charset="-122"/>
                <a:cs typeface="宋体" panose="02010600030101010101" pitchFamily="2" charset="-122"/>
              </a:rPr>
              <a:t>2.</a:t>
            </a:r>
            <a:r>
              <a:rPr lang="zh-CN" altLang="en-US" sz="4400" dirty="0">
                <a:solidFill>
                  <a:schemeClr val="tx1"/>
                </a:solidFill>
                <a:latin typeface="Microsoft YaHei" charset="-122"/>
                <a:ea typeface="Microsoft YaHei" charset="-122"/>
                <a:cs typeface="宋体" panose="02010600030101010101" pitchFamily="2" charset="-122"/>
              </a:rPr>
              <a:t> 应用</a:t>
            </a:r>
            <a:endParaRPr lang="en-US" altLang="zh-CN" sz="4400" dirty="0">
              <a:solidFill>
                <a:schemeClr val="tx1"/>
              </a:solidFill>
              <a:latin typeface="Microsoft YaHei" charset="-122"/>
              <a:ea typeface="Microsoft YaHei" charset="-122"/>
              <a:cs typeface="宋体" panose="02010600030101010101" pitchFamily="2" charset="-122"/>
            </a:endParaRPr>
          </a:p>
          <a:p>
            <a:pPr defTabSz="914400" eaLnBrk="0" fontAlgn="base">
              <a:lnSpc>
                <a:spcPct val="90000"/>
              </a:lnSpc>
              <a:spcBef>
                <a:spcPct val="50000"/>
              </a:spcBef>
              <a:spcAft>
                <a:spcPct val="0"/>
              </a:spcAft>
            </a:pPr>
            <a:r>
              <a:rPr lang="en-US" altLang="zh-CN" sz="4400" dirty="0">
                <a:solidFill>
                  <a:schemeClr val="tx1"/>
                </a:solidFill>
                <a:latin typeface="Microsoft YaHei" charset="-122"/>
                <a:ea typeface="Microsoft YaHei" charset="-122"/>
                <a:cs typeface="宋体" panose="02010600030101010101" pitchFamily="2" charset="-122"/>
              </a:rPr>
              <a:t>-</a:t>
            </a:r>
            <a:r>
              <a:rPr lang="zh-CN" altLang="en-US" sz="4400" dirty="0">
                <a:solidFill>
                  <a:schemeClr val="tx1"/>
                </a:solidFill>
                <a:latin typeface="Microsoft YaHei" charset="-122"/>
                <a:ea typeface="Microsoft YaHei" charset="-122"/>
                <a:cs typeface="宋体" panose="02010600030101010101" pitchFamily="2" charset="-122"/>
              </a:rPr>
              <a:t> 路径规划和导航服务</a:t>
            </a:r>
            <a:endParaRPr lang="en-US" altLang="zh-CN" sz="4400" dirty="0">
              <a:solidFill>
                <a:schemeClr val="tx1"/>
              </a:solidFill>
              <a:latin typeface="Microsoft YaHei" charset="-122"/>
              <a:ea typeface="Microsoft YaHei" charset="-122"/>
              <a:cs typeface="宋体" panose="02010600030101010101" pitchFamily="2" charset="-122"/>
            </a:endParaRPr>
          </a:p>
          <a:p>
            <a:pPr defTabSz="914400" eaLnBrk="0" fontAlgn="base">
              <a:lnSpc>
                <a:spcPct val="90000"/>
              </a:lnSpc>
              <a:spcBef>
                <a:spcPct val="50000"/>
              </a:spcBef>
              <a:spcAft>
                <a:spcPct val="0"/>
              </a:spcAft>
            </a:pPr>
            <a:r>
              <a:rPr lang="en-US" altLang="zh-CN" sz="4400" dirty="0">
                <a:solidFill>
                  <a:schemeClr val="tx1"/>
                </a:solidFill>
                <a:latin typeface="Microsoft YaHei" charset="-122"/>
                <a:ea typeface="Microsoft YaHei" charset="-122"/>
                <a:cs typeface="宋体" panose="02010600030101010101" pitchFamily="2" charset="-122"/>
              </a:rPr>
              <a:t>-</a:t>
            </a:r>
            <a:r>
              <a:rPr lang="zh-CN" altLang="en-US" sz="4400" dirty="0">
                <a:solidFill>
                  <a:schemeClr val="tx1"/>
                </a:solidFill>
                <a:latin typeface="Microsoft YaHei" charset="-122"/>
                <a:ea typeface="Microsoft YaHei" charset="-122"/>
                <a:cs typeface="宋体" panose="02010600030101010101" pitchFamily="2" charset="-122"/>
              </a:rPr>
              <a:t> 智能驾驶</a:t>
            </a:r>
            <a:endParaRPr lang="en-US" altLang="zh-CN" sz="4400" dirty="0">
              <a:solidFill>
                <a:schemeClr val="tx1"/>
              </a:solidFill>
              <a:latin typeface="Microsoft YaHei" charset="-122"/>
              <a:ea typeface="Microsoft YaHei" charset="-122"/>
              <a:cs typeface="宋体" panose="02010600030101010101" pitchFamily="2" charset="-122"/>
            </a:endParaRPr>
          </a:p>
          <a:p>
            <a:pPr marL="571500" indent="-571500" defTabSz="914400" eaLnBrk="0" fontAlgn="base">
              <a:lnSpc>
                <a:spcPct val="90000"/>
              </a:lnSpc>
              <a:spcBef>
                <a:spcPct val="50000"/>
              </a:spcBef>
              <a:spcAft>
                <a:spcPct val="0"/>
              </a:spcAft>
              <a:buFontTx/>
              <a:buChar char="-"/>
            </a:pPr>
            <a:r>
              <a:rPr lang="zh-CN" altLang="en-US" sz="4400" dirty="0">
                <a:solidFill>
                  <a:schemeClr val="tx1"/>
                </a:solidFill>
                <a:latin typeface="Microsoft YaHei" charset="-122"/>
                <a:ea typeface="Microsoft YaHei" charset="-122"/>
                <a:cs typeface="宋体" panose="02010600030101010101" pitchFamily="2" charset="-122"/>
              </a:rPr>
              <a:t>智能交通系统</a:t>
            </a:r>
            <a:endParaRPr lang="en-US" altLang="zh-CN" sz="4400" dirty="0">
              <a:solidFill>
                <a:schemeClr val="tx1"/>
              </a:solidFill>
              <a:latin typeface="Microsoft YaHei" charset="-122"/>
              <a:ea typeface="Microsoft YaHei" charset="-122"/>
              <a:cs typeface="宋体" panose="02010600030101010101" pitchFamily="2" charset="-122"/>
            </a:endParaRPr>
          </a:p>
          <a:p>
            <a:pPr marL="571500" indent="-571500" defTabSz="914400" eaLnBrk="0" fontAlgn="base">
              <a:lnSpc>
                <a:spcPct val="90000"/>
              </a:lnSpc>
              <a:spcBef>
                <a:spcPct val="50000"/>
              </a:spcBef>
              <a:spcAft>
                <a:spcPct val="0"/>
              </a:spcAft>
              <a:buFontTx/>
              <a:buChar char="-"/>
            </a:pPr>
            <a:r>
              <a:rPr lang="zh-CN" altLang="en-US" sz="4400" dirty="0">
                <a:solidFill>
                  <a:schemeClr val="tx1"/>
                </a:solidFill>
                <a:latin typeface="Microsoft YaHei" charset="-122"/>
                <a:ea typeface="Microsoft YaHei" charset="-122"/>
                <a:cs typeface="宋体" panose="02010600030101010101" pitchFamily="2" charset="-122"/>
              </a:rPr>
              <a:t>交通流</a:t>
            </a:r>
            <a:r>
              <a:rPr lang="en-US" altLang="zh-CN" sz="4400" dirty="0">
                <a:solidFill>
                  <a:schemeClr val="tx1"/>
                </a:solidFill>
                <a:latin typeface="Microsoft YaHei" charset="-122"/>
                <a:ea typeface="Microsoft YaHei" charset="-122"/>
                <a:cs typeface="宋体" panose="02010600030101010101" pitchFamily="2" charset="-122"/>
              </a:rPr>
              <a:t>/</a:t>
            </a:r>
            <a:r>
              <a:rPr lang="zh-CN" altLang="en-US" sz="4400" dirty="0">
                <a:solidFill>
                  <a:schemeClr val="tx1"/>
                </a:solidFill>
                <a:latin typeface="Microsoft YaHei" charset="-122"/>
                <a:ea typeface="Microsoft YaHei" charset="-122"/>
                <a:cs typeface="宋体" panose="02010600030101010101" pitchFamily="2" charset="-122"/>
              </a:rPr>
              <a:t>人流监控和预测</a:t>
            </a:r>
            <a:endParaRPr lang="en-US" altLang="zh-CN" sz="4400" dirty="0">
              <a:solidFill>
                <a:schemeClr val="tx1"/>
              </a:solidFill>
              <a:latin typeface="Microsoft YaHei" charset="-122"/>
              <a:ea typeface="Microsoft YaHei" charset="-122"/>
              <a:cs typeface="宋体" panose="02010600030101010101" pitchFamily="2" charset="-122"/>
            </a:endParaRPr>
          </a:p>
          <a:p>
            <a:pPr marL="571500" indent="-571500" defTabSz="914400" eaLnBrk="0" fontAlgn="base">
              <a:lnSpc>
                <a:spcPct val="90000"/>
              </a:lnSpc>
              <a:spcBef>
                <a:spcPct val="50000"/>
              </a:spcBef>
              <a:spcAft>
                <a:spcPct val="0"/>
              </a:spcAft>
              <a:buFontTx/>
              <a:buChar char="-"/>
            </a:pPr>
            <a:r>
              <a:rPr lang="en-US" altLang="zh-CN" sz="4400" dirty="0">
                <a:solidFill>
                  <a:schemeClr val="tx1"/>
                </a:solidFill>
                <a:latin typeface="Microsoft YaHei" charset="-122"/>
                <a:ea typeface="Microsoft YaHei" charset="-122"/>
                <a:cs typeface="宋体" panose="02010600030101010101" pitchFamily="2" charset="-122"/>
              </a:rPr>
              <a:t>...</a:t>
            </a:r>
            <a:r>
              <a:rPr lang="zh-CN" altLang="en-US" sz="4400" dirty="0">
                <a:solidFill>
                  <a:schemeClr val="tx1"/>
                </a:solidFill>
                <a:latin typeface="Microsoft YaHei" charset="-122"/>
                <a:ea typeface="Microsoft YaHei" charset="-122"/>
                <a:cs typeface="宋体" panose="02010600030101010101" pitchFamily="2" charset="-122"/>
              </a:rPr>
              <a:t> </a:t>
            </a:r>
            <a:r>
              <a:rPr lang="en-US" altLang="zh-CN" sz="4400" dirty="0">
                <a:solidFill>
                  <a:schemeClr val="tx1"/>
                </a:solidFill>
                <a:latin typeface="Microsoft YaHei" charset="-122"/>
                <a:ea typeface="Microsoft YaHei" charset="-122"/>
                <a:cs typeface="宋体" panose="02010600030101010101" pitchFamily="2" charset="-122"/>
              </a:rPr>
              <a:t>…</a:t>
            </a:r>
          </a:p>
          <a:p>
            <a:pPr defTabSz="914400" eaLnBrk="0" fontAlgn="base">
              <a:lnSpc>
                <a:spcPct val="90000"/>
              </a:lnSpc>
              <a:spcBef>
                <a:spcPct val="50000"/>
              </a:spcBef>
              <a:spcAft>
                <a:spcPct val="0"/>
              </a:spcAft>
            </a:pPr>
            <a:endParaRPr lang="en-US" altLang="zh-CN" sz="4400" dirty="0">
              <a:solidFill>
                <a:schemeClr val="tx1"/>
              </a:solidFill>
              <a:latin typeface="Microsoft YaHei" charset="-122"/>
              <a:ea typeface="Microsoft YaHei" charset="-122"/>
              <a:cs typeface="宋体" panose="02010600030101010101" pitchFamily="2" charset="-122"/>
            </a:endParaRPr>
          </a:p>
        </p:txBody>
      </p:sp>
      <p:sp>
        <p:nvSpPr>
          <p:cNvPr id="13" name="矩形 12">
            <a:extLst>
              <a:ext uri="{FF2B5EF4-FFF2-40B4-BE49-F238E27FC236}">
                <a16:creationId xmlns:a16="http://schemas.microsoft.com/office/drawing/2014/main" id="{2119C4C4-72B5-004A-A0DF-721D8DDE41E9}"/>
              </a:ext>
            </a:extLst>
          </p:cNvPr>
          <p:cNvSpPr/>
          <p:nvPr/>
        </p:nvSpPr>
        <p:spPr>
          <a:xfrm>
            <a:off x="18462393" y="480061"/>
            <a:ext cx="2236510" cy="707886"/>
          </a:xfrm>
          <a:prstGeom prst="rect">
            <a:avLst/>
          </a:prstGeom>
        </p:spPr>
        <p:txBody>
          <a:bodyPr wrap="none">
            <a:spAutoFit/>
          </a:bodyPr>
          <a:lstStyle/>
          <a:p>
            <a:r>
              <a:rPr lang="zh-CN" altLang="en-US" sz="4000" dirty="0">
                <a:solidFill>
                  <a:srgbClr val="FF0000"/>
                </a:solidFill>
              </a:rPr>
              <a:t>补充内容</a:t>
            </a:r>
          </a:p>
        </p:txBody>
      </p:sp>
      <p:pic>
        <p:nvPicPr>
          <p:cNvPr id="18" name="6" descr="6">
            <a:hlinkClick r:id="" action="ppaction://media"/>
            <a:extLst>
              <a:ext uri="{FF2B5EF4-FFF2-40B4-BE49-F238E27FC236}">
                <a16:creationId xmlns:a16="http://schemas.microsoft.com/office/drawing/2014/main" id="{3293B237-EB75-7942-A70E-A0F03245F38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611260" y="5184255"/>
            <a:ext cx="4127659" cy="7338061"/>
          </a:xfrm>
          <a:prstGeom prst="rect">
            <a:avLst/>
          </a:prstGeom>
        </p:spPr>
      </p:pic>
      <p:sp>
        <p:nvSpPr>
          <p:cNvPr id="20" name="矩形 19">
            <a:extLst>
              <a:ext uri="{FF2B5EF4-FFF2-40B4-BE49-F238E27FC236}">
                <a16:creationId xmlns:a16="http://schemas.microsoft.com/office/drawing/2014/main" id="{776010C0-D03F-D24A-B3F6-612F425034A6}"/>
              </a:ext>
            </a:extLst>
          </p:cNvPr>
          <p:cNvSpPr/>
          <p:nvPr/>
        </p:nvSpPr>
        <p:spPr>
          <a:xfrm>
            <a:off x="8456125" y="13008114"/>
            <a:ext cx="4801314" cy="707886"/>
          </a:xfrm>
          <a:prstGeom prst="rect">
            <a:avLst/>
          </a:prstGeom>
        </p:spPr>
        <p:txBody>
          <a:bodyPr wrap="none">
            <a:spAutoFit/>
          </a:bodyPr>
          <a:lstStyle/>
          <a:p>
            <a:r>
              <a:rPr lang="zh-CN" altLang="en-US" sz="4000" dirty="0">
                <a:solidFill>
                  <a:schemeClr val="tx1"/>
                </a:solidFill>
                <a:latin typeface="Microsoft YaHei" charset="-122"/>
                <a:ea typeface="Microsoft YaHei" charset="-122"/>
              </a:rPr>
              <a:t>路径规划和导航服务</a:t>
            </a:r>
            <a:endParaRPr lang="zh-CN" altLang="en-US" sz="4000" dirty="0"/>
          </a:p>
        </p:txBody>
      </p:sp>
      <p:sp>
        <p:nvSpPr>
          <p:cNvPr id="24" name="矩形 23">
            <a:extLst>
              <a:ext uri="{FF2B5EF4-FFF2-40B4-BE49-F238E27FC236}">
                <a16:creationId xmlns:a16="http://schemas.microsoft.com/office/drawing/2014/main" id="{A7F67BE6-ECCF-C54E-94AC-CFBB37625BC6}"/>
              </a:ext>
            </a:extLst>
          </p:cNvPr>
          <p:cNvSpPr/>
          <p:nvPr/>
        </p:nvSpPr>
        <p:spPr>
          <a:xfrm>
            <a:off x="15017151" y="12901590"/>
            <a:ext cx="2236510" cy="707886"/>
          </a:xfrm>
          <a:prstGeom prst="rect">
            <a:avLst/>
          </a:prstGeom>
        </p:spPr>
        <p:txBody>
          <a:bodyPr wrap="none">
            <a:spAutoFit/>
          </a:bodyPr>
          <a:lstStyle/>
          <a:p>
            <a:r>
              <a:rPr lang="zh-CN" altLang="en-US" sz="4000" dirty="0">
                <a:solidFill>
                  <a:schemeClr val="tx1"/>
                </a:solidFill>
                <a:latin typeface="Microsoft YaHei" charset="-122"/>
                <a:ea typeface="Microsoft YaHei" charset="-122"/>
              </a:rPr>
              <a:t>智能驾驶</a:t>
            </a:r>
            <a:endParaRPr lang="zh-CN" altLang="en-US" sz="4000" dirty="0"/>
          </a:p>
        </p:txBody>
      </p:sp>
      <p:pic>
        <p:nvPicPr>
          <p:cNvPr id="11" name="11" descr="11">
            <a:hlinkClick r:id="" action="ppaction://media"/>
            <a:extLst>
              <a:ext uri="{FF2B5EF4-FFF2-40B4-BE49-F238E27FC236}">
                <a16:creationId xmlns:a16="http://schemas.microsoft.com/office/drawing/2014/main" id="{4A633F3A-1377-9D40-AC1E-FC5E4FDCF5CD}"/>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12453198" y="6858000"/>
            <a:ext cx="7364416" cy="4038922"/>
          </a:xfrm>
          <a:prstGeom prst="rect">
            <a:avLst/>
          </a:prstGeom>
        </p:spPr>
      </p:pic>
      <p:pic>
        <p:nvPicPr>
          <p:cNvPr id="15" name="12" descr="12">
            <a:hlinkClick r:id="" action="ppaction://media"/>
            <a:extLst>
              <a:ext uri="{FF2B5EF4-FFF2-40B4-BE49-F238E27FC236}">
                <a16:creationId xmlns:a16="http://schemas.microsoft.com/office/drawing/2014/main" id="{C58F0772-CB9E-0543-BDFE-6A0430D113B6}"/>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16256000" y="6616846"/>
            <a:ext cx="8128000" cy="4572000"/>
          </a:xfrm>
          <a:prstGeom prst="rect">
            <a:avLst/>
          </a:prstGeom>
        </p:spPr>
      </p:pic>
      <p:sp>
        <p:nvSpPr>
          <p:cNvPr id="26" name="矩形 25">
            <a:extLst>
              <a:ext uri="{FF2B5EF4-FFF2-40B4-BE49-F238E27FC236}">
                <a16:creationId xmlns:a16="http://schemas.microsoft.com/office/drawing/2014/main" id="{453C69E8-EEED-D142-B2E8-B712AB1F62DB}"/>
              </a:ext>
            </a:extLst>
          </p:cNvPr>
          <p:cNvSpPr/>
          <p:nvPr/>
        </p:nvSpPr>
        <p:spPr>
          <a:xfrm>
            <a:off x="16447212" y="11800836"/>
            <a:ext cx="7936788" cy="707886"/>
          </a:xfrm>
          <a:prstGeom prst="rect">
            <a:avLst/>
          </a:prstGeom>
        </p:spPr>
        <p:txBody>
          <a:bodyPr wrap="none">
            <a:spAutoFit/>
          </a:bodyPr>
          <a:lstStyle/>
          <a:p>
            <a:r>
              <a:rPr lang="zh-CN" altLang="en-US" sz="4000" dirty="0"/>
              <a:t>智慧交通系统、交通流监控和预测</a:t>
            </a:r>
          </a:p>
        </p:txBody>
      </p:sp>
    </p:spTree>
    <p:extLst>
      <p:ext uri="{BB962C8B-B14F-4D97-AF65-F5344CB8AC3E}">
        <p14:creationId xmlns:p14="http://schemas.microsoft.com/office/powerpoint/2010/main" val="362360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77"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1490" fill="hold"/>
                                        <p:tgtEl>
                                          <p:spTgt spid="11"/>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5007"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8"/>
                                        </p:tgtEl>
                                      </p:cBhvr>
                                    </p:cmd>
                                  </p:childTnLst>
                                </p:cTn>
                              </p:par>
                            </p:childTnLst>
                          </p:cTn>
                        </p:par>
                      </p:childTnLst>
                    </p:cTn>
                  </p:par>
                </p:childTnLst>
              </p:cTn>
              <p:nextCondLst>
                <p:cond evt="onClick" delay="0">
                  <p:tgtEl>
                    <p:spTgt spid="18"/>
                  </p:tgtEl>
                </p:cond>
              </p:nextCondLst>
            </p:seq>
            <p:video>
              <p:cMediaNode vol="80000">
                <p:cTn id="20" fill="hold" display="0">
                  <p:stCondLst>
                    <p:cond delay="indefinite"/>
                  </p:stCondLst>
                </p:cTn>
                <p:tgtEl>
                  <p:spTgt spid="18"/>
                </p:tgtEl>
              </p:cMediaNode>
            </p:video>
            <p:video>
              <p:cMediaNode vol="80000">
                <p:cTn id="21" fill="hold" display="0">
                  <p:stCondLst>
                    <p:cond delay="indefinite"/>
                  </p:stCondLst>
                </p:cTn>
                <p:tgtEl>
                  <p:spTgt spid="11"/>
                </p:tgtEl>
              </p:cMediaNode>
            </p:video>
            <p:seq concurrent="1" nextAc="seek">
              <p:cTn id="22" restart="whenNotActive" fill="hold" evtFilter="cancelBubble" nodeType="interactiveSeq">
                <p:stCondLst>
                  <p:cond evt="onClick" delay="0">
                    <p:tgtEl>
                      <p:spTgt spid="11"/>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1"/>
                                        </p:tgtEl>
                                      </p:cBhvr>
                                    </p:cmd>
                                  </p:childTnLst>
                                </p:cTn>
                              </p:par>
                            </p:childTnLst>
                          </p:cTn>
                        </p:par>
                      </p:childTnLst>
                    </p:cTn>
                  </p:par>
                </p:childTnLst>
              </p:cTn>
              <p:nextCondLst>
                <p:cond evt="onClick" delay="0">
                  <p:tgtEl>
                    <p:spTgt spid="11"/>
                  </p:tgtEl>
                </p:cond>
              </p:nextCondLst>
            </p:seq>
            <p:video>
              <p:cMediaNode vol="80000">
                <p:cTn id="27" fill="hold" display="0">
                  <p:stCondLst>
                    <p:cond delay="indefinite"/>
                  </p:stCondLst>
                </p:cTn>
                <p:tgtEl>
                  <p:spTgt spid="15"/>
                </p:tgtEl>
              </p:cMediaNode>
            </p:video>
            <p:seq concurrent="1" nextAc="seek">
              <p:cTn id="28" restart="whenNotActive" fill="hold" evtFilter="cancelBubble" nodeType="interactiveSeq">
                <p:stCondLst>
                  <p:cond evt="onClick" delay="0">
                    <p:tgtEl>
                      <p:spTgt spid="15"/>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59883" y="1193682"/>
            <a:ext cx="10579036" cy="8382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b">
            <a:noAutofit/>
          </a:bodyPr>
          <a:lstStyle>
            <a:lvl1pPr marL="0" marR="0" indent="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1pPr>
            <a:lvl2pPr marL="0" marR="0" indent="2286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2pPr>
            <a:lvl3pPr marL="0" marR="0" indent="4572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3pPr>
            <a:lvl4pPr marL="0" marR="0" indent="6858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4pPr>
            <a:lvl5pPr marL="0" marR="0" indent="9144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5pPr>
            <a:lvl6pPr marL="0" marR="0" indent="11430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6pPr>
            <a:lvl7pPr marL="0" marR="0" indent="13716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7pPr>
            <a:lvl8pPr marL="0" marR="0" indent="16002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8pPr>
            <a:lvl9pPr marL="0" marR="0" indent="18288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9pPr>
          </a:lstStyle>
          <a:p>
            <a:pPr hangingPunct="1"/>
            <a:r>
              <a:rPr lang="zh-CN" altLang="en-US" sz="6000" b="1" dirty="0">
                <a:latin typeface="微软雅黑" panose="020B0503020204020204" pitchFamily="34" charset="-122"/>
                <a:ea typeface="微软雅黑" panose="020B0503020204020204" pitchFamily="34" charset="-122"/>
              </a:rPr>
              <a:t>背景介绍</a:t>
            </a:r>
          </a:p>
        </p:txBody>
      </p:sp>
      <p:sp>
        <p:nvSpPr>
          <p:cNvPr id="5" name="Rectangle 3"/>
          <p:cNvSpPr txBox="1">
            <a:spLocks noChangeArrowheads="1"/>
          </p:cNvSpPr>
          <p:nvPr/>
        </p:nvSpPr>
        <p:spPr>
          <a:xfrm>
            <a:off x="2666999" y="2906485"/>
            <a:ext cx="19180629" cy="963385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marL="0" marR="0" indent="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1pPr>
            <a:lvl2pPr marL="0" marR="0" indent="228600" algn="l" defTabSz="825500" latinLnBrk="0">
              <a:lnSpc>
                <a:spcPct val="100000"/>
              </a:lnSpc>
              <a:spcBef>
                <a:spcPts val="0"/>
              </a:spcBef>
              <a:spcAft>
                <a:spcPts val="0"/>
              </a:spcAft>
              <a:buClrTx/>
              <a:buSzTx/>
              <a:buFontTx/>
              <a:buNone/>
              <a:tabLst/>
              <a:defRPr sz="4000" b="0" i="0" u="none" strike="noStrike" cap="none" spc="0" baseline="0">
                <a:ln>
                  <a:noFill/>
                </a:ln>
                <a:solidFill>
                  <a:srgbClr val="333333"/>
                </a:solidFill>
                <a:uFillTx/>
                <a:latin typeface="+mn-lt"/>
                <a:ea typeface="+mn-ea"/>
                <a:cs typeface="+mn-cs"/>
                <a:sym typeface="Helvetica Light"/>
              </a:defRPr>
            </a:lvl2pPr>
            <a:lvl3pPr marL="0" marR="0" indent="457200" algn="l" defTabSz="825500" latinLnBrk="0">
              <a:lnSpc>
                <a:spcPct val="100000"/>
              </a:lnSpc>
              <a:spcBef>
                <a:spcPts val="0"/>
              </a:spcBef>
              <a:spcAft>
                <a:spcPts val="0"/>
              </a:spcAft>
              <a:buClrTx/>
              <a:buSzTx/>
              <a:buFontTx/>
              <a:buNone/>
              <a:tabLst/>
              <a:defRPr sz="3800" b="0" i="0" u="none" strike="noStrike" cap="none" spc="0" baseline="0">
                <a:ln>
                  <a:noFill/>
                </a:ln>
                <a:solidFill>
                  <a:srgbClr val="333333"/>
                </a:solidFill>
                <a:uFillTx/>
                <a:latin typeface="+mn-lt"/>
                <a:ea typeface="+mn-ea"/>
                <a:cs typeface="+mn-cs"/>
                <a:sym typeface="Helvetica Light"/>
              </a:defRPr>
            </a:lvl3pPr>
            <a:lvl4pPr marL="0" marR="0" indent="685800" algn="l" defTabSz="825500" latinLnBrk="0">
              <a:lnSpc>
                <a:spcPct val="100000"/>
              </a:lnSpc>
              <a:spcBef>
                <a:spcPts val="0"/>
              </a:spcBef>
              <a:spcAft>
                <a:spcPts val="0"/>
              </a:spcAft>
              <a:buClrTx/>
              <a:buSzTx/>
              <a:buFontTx/>
              <a:buNone/>
              <a:tabLst/>
              <a:defRPr sz="3600" b="0" i="0" u="none" strike="noStrike" cap="none" spc="0" baseline="0">
                <a:ln>
                  <a:noFill/>
                </a:ln>
                <a:solidFill>
                  <a:srgbClr val="333333"/>
                </a:solidFill>
                <a:uFillTx/>
                <a:latin typeface="+mn-lt"/>
                <a:ea typeface="+mn-ea"/>
                <a:cs typeface="+mn-cs"/>
                <a:sym typeface="Helvetica Light"/>
              </a:defRPr>
            </a:lvl4pPr>
            <a:lvl5pPr marL="0" marR="0" indent="914400" algn="l" defTabSz="825500" latinLnBrk="0">
              <a:lnSpc>
                <a:spcPct val="100000"/>
              </a:lnSpc>
              <a:spcBef>
                <a:spcPts val="0"/>
              </a:spcBef>
              <a:spcAft>
                <a:spcPts val="0"/>
              </a:spcAft>
              <a:buClrTx/>
              <a:buSzTx/>
              <a:buFontTx/>
              <a:buNone/>
              <a:tabLst/>
              <a:defRPr sz="3400" b="0" i="0" u="none" strike="noStrike" cap="none" spc="0" baseline="0">
                <a:ln>
                  <a:noFill/>
                </a:ln>
                <a:solidFill>
                  <a:srgbClr val="333333"/>
                </a:solidFill>
                <a:uFillTx/>
                <a:latin typeface="+mn-lt"/>
                <a:ea typeface="+mn-ea"/>
                <a:cs typeface="+mn-cs"/>
                <a:sym typeface="Helvetica Light"/>
              </a:defRPr>
            </a:lvl5pPr>
            <a:lvl6pPr marL="0" marR="0" indent="11430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6pPr>
            <a:lvl7pPr marL="0" marR="0" indent="13716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7pPr>
            <a:lvl8pPr marL="0" marR="0" indent="16002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8pPr>
            <a:lvl9pPr marL="0" marR="0" indent="18288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9pPr>
          </a:lstStyle>
          <a:p>
            <a:pPr hangingPunct="1"/>
            <a:endParaRPr lang="en-US" altLang="zh-CN" sz="4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B56C12A9-BD47-5B4D-88A5-3737EBDB4C8C}"/>
              </a:ext>
            </a:extLst>
          </p:cNvPr>
          <p:cNvSpPr txBox="1"/>
          <p:nvPr/>
        </p:nvSpPr>
        <p:spPr>
          <a:xfrm>
            <a:off x="1346951" y="2683294"/>
            <a:ext cx="77009" cy="78483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4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0" name="Rectangle 3">
            <a:extLst>
              <a:ext uri="{FF2B5EF4-FFF2-40B4-BE49-F238E27FC236}">
                <a16:creationId xmlns:a16="http://schemas.microsoft.com/office/drawing/2014/main" id="{CF128517-1680-4947-BEFE-2747B79D130E}"/>
              </a:ext>
            </a:extLst>
          </p:cNvPr>
          <p:cNvSpPr txBox="1">
            <a:spLocks noChangeArrowheads="1"/>
          </p:cNvSpPr>
          <p:nvPr/>
        </p:nvSpPr>
        <p:spPr>
          <a:xfrm>
            <a:off x="1159883" y="2606040"/>
            <a:ext cx="22360517" cy="10629899"/>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marL="0" marR="0" indent="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1pPr>
            <a:lvl2pPr marL="0" marR="0" indent="228600" algn="l" defTabSz="825500" latinLnBrk="0">
              <a:lnSpc>
                <a:spcPct val="100000"/>
              </a:lnSpc>
              <a:spcBef>
                <a:spcPts val="0"/>
              </a:spcBef>
              <a:spcAft>
                <a:spcPts val="0"/>
              </a:spcAft>
              <a:buClrTx/>
              <a:buSzTx/>
              <a:buFontTx/>
              <a:buNone/>
              <a:tabLst/>
              <a:defRPr sz="4000" b="0" i="0" u="none" strike="noStrike" cap="none" spc="0" baseline="0">
                <a:ln>
                  <a:noFill/>
                </a:ln>
                <a:solidFill>
                  <a:srgbClr val="333333"/>
                </a:solidFill>
                <a:uFillTx/>
                <a:latin typeface="+mn-lt"/>
                <a:ea typeface="+mn-ea"/>
                <a:cs typeface="+mn-cs"/>
                <a:sym typeface="Helvetica Light"/>
              </a:defRPr>
            </a:lvl2pPr>
            <a:lvl3pPr marL="0" marR="0" indent="457200" algn="l" defTabSz="825500" latinLnBrk="0">
              <a:lnSpc>
                <a:spcPct val="100000"/>
              </a:lnSpc>
              <a:spcBef>
                <a:spcPts val="0"/>
              </a:spcBef>
              <a:spcAft>
                <a:spcPts val="0"/>
              </a:spcAft>
              <a:buClrTx/>
              <a:buSzTx/>
              <a:buFontTx/>
              <a:buNone/>
              <a:tabLst/>
              <a:defRPr sz="3800" b="0" i="0" u="none" strike="noStrike" cap="none" spc="0" baseline="0">
                <a:ln>
                  <a:noFill/>
                </a:ln>
                <a:solidFill>
                  <a:srgbClr val="333333"/>
                </a:solidFill>
                <a:uFillTx/>
                <a:latin typeface="+mn-lt"/>
                <a:ea typeface="+mn-ea"/>
                <a:cs typeface="+mn-cs"/>
                <a:sym typeface="Helvetica Light"/>
              </a:defRPr>
            </a:lvl3pPr>
            <a:lvl4pPr marL="0" marR="0" indent="685800" algn="l" defTabSz="825500" latinLnBrk="0">
              <a:lnSpc>
                <a:spcPct val="100000"/>
              </a:lnSpc>
              <a:spcBef>
                <a:spcPts val="0"/>
              </a:spcBef>
              <a:spcAft>
                <a:spcPts val="0"/>
              </a:spcAft>
              <a:buClrTx/>
              <a:buSzTx/>
              <a:buFontTx/>
              <a:buNone/>
              <a:tabLst/>
              <a:defRPr sz="3600" b="0" i="0" u="none" strike="noStrike" cap="none" spc="0" baseline="0">
                <a:ln>
                  <a:noFill/>
                </a:ln>
                <a:solidFill>
                  <a:srgbClr val="333333"/>
                </a:solidFill>
                <a:uFillTx/>
                <a:latin typeface="+mn-lt"/>
                <a:ea typeface="+mn-ea"/>
                <a:cs typeface="+mn-cs"/>
                <a:sym typeface="Helvetica Light"/>
              </a:defRPr>
            </a:lvl4pPr>
            <a:lvl5pPr marL="0" marR="0" indent="914400" algn="l" defTabSz="825500" latinLnBrk="0">
              <a:lnSpc>
                <a:spcPct val="100000"/>
              </a:lnSpc>
              <a:spcBef>
                <a:spcPts val="0"/>
              </a:spcBef>
              <a:spcAft>
                <a:spcPts val="0"/>
              </a:spcAft>
              <a:buClrTx/>
              <a:buSzTx/>
              <a:buFontTx/>
              <a:buNone/>
              <a:tabLst/>
              <a:defRPr sz="3400" b="0" i="0" u="none" strike="noStrike" cap="none" spc="0" baseline="0">
                <a:ln>
                  <a:noFill/>
                </a:ln>
                <a:solidFill>
                  <a:srgbClr val="333333"/>
                </a:solidFill>
                <a:uFillTx/>
                <a:latin typeface="+mn-lt"/>
                <a:ea typeface="+mn-ea"/>
                <a:cs typeface="+mn-cs"/>
                <a:sym typeface="Helvetica Light"/>
              </a:defRPr>
            </a:lvl5pPr>
            <a:lvl6pPr marL="0" marR="0" indent="11430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6pPr>
            <a:lvl7pPr marL="0" marR="0" indent="13716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7pPr>
            <a:lvl8pPr marL="0" marR="0" indent="16002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8pPr>
            <a:lvl9pPr marL="0" marR="0" indent="18288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9pPr>
          </a:lstStyle>
          <a:p>
            <a:pPr defTabSz="914400" eaLnBrk="0" fontAlgn="base">
              <a:lnSpc>
                <a:spcPct val="90000"/>
              </a:lnSpc>
              <a:spcBef>
                <a:spcPct val="50000"/>
              </a:spcBef>
              <a:spcAft>
                <a:spcPct val="0"/>
              </a:spcAft>
            </a:pPr>
            <a:r>
              <a:rPr lang="en-US" altLang="zh-CN" sz="4400" dirty="0">
                <a:solidFill>
                  <a:schemeClr val="tx1"/>
                </a:solidFill>
                <a:latin typeface="Microsoft YaHei" charset="-122"/>
                <a:ea typeface="Microsoft YaHei" charset="-122"/>
                <a:cs typeface="宋体" panose="02010600030101010101" pitchFamily="2" charset="-122"/>
              </a:rPr>
              <a:t>1.</a:t>
            </a:r>
            <a:r>
              <a:rPr lang="zh-CN" altLang="en-US" sz="4400" dirty="0">
                <a:solidFill>
                  <a:schemeClr val="tx1"/>
                </a:solidFill>
                <a:latin typeface="Microsoft YaHei" charset="-122"/>
                <a:ea typeface="Microsoft YaHei" charset="-122"/>
                <a:cs typeface="宋体" panose="02010600030101010101" pitchFamily="2" charset="-122"/>
              </a:rPr>
              <a:t> 地图匹配技术</a:t>
            </a:r>
            <a:endParaRPr lang="en-US" altLang="zh-CN" sz="4400" dirty="0">
              <a:solidFill>
                <a:schemeClr val="tx1"/>
              </a:solidFill>
              <a:latin typeface="Microsoft YaHei" charset="-122"/>
              <a:ea typeface="Microsoft YaHei" charset="-122"/>
              <a:cs typeface="宋体" panose="02010600030101010101" pitchFamily="2" charset="-122"/>
            </a:endParaRPr>
          </a:p>
          <a:p>
            <a:pPr defTabSz="914400" eaLnBrk="0" fontAlgn="base">
              <a:lnSpc>
                <a:spcPct val="90000"/>
              </a:lnSpc>
              <a:spcBef>
                <a:spcPct val="50000"/>
              </a:spcBef>
              <a:spcAft>
                <a:spcPct val="0"/>
              </a:spcAft>
            </a:pPr>
            <a:endParaRPr lang="en-US" altLang="zh-CN" sz="4400" dirty="0">
              <a:solidFill>
                <a:schemeClr val="tx1"/>
              </a:solidFill>
              <a:latin typeface="Microsoft YaHei" charset="-122"/>
              <a:ea typeface="Microsoft YaHei" charset="-122"/>
              <a:cs typeface="宋体" panose="02010600030101010101" pitchFamily="2" charset="-122"/>
            </a:endParaRPr>
          </a:p>
        </p:txBody>
      </p:sp>
      <p:pic>
        <p:nvPicPr>
          <p:cNvPr id="3" name="图片 2">
            <a:extLst>
              <a:ext uri="{FF2B5EF4-FFF2-40B4-BE49-F238E27FC236}">
                <a16:creationId xmlns:a16="http://schemas.microsoft.com/office/drawing/2014/main" id="{1E673F07-D54B-4E45-8EDF-CA0806FC37B1}"/>
              </a:ext>
            </a:extLst>
          </p:cNvPr>
          <p:cNvPicPr>
            <a:picLocks noChangeAspect="1"/>
          </p:cNvPicPr>
          <p:nvPr/>
        </p:nvPicPr>
        <p:blipFill>
          <a:blip r:embed="rId3"/>
          <a:stretch>
            <a:fillRect/>
          </a:stretch>
        </p:blipFill>
        <p:spPr>
          <a:xfrm>
            <a:off x="15146915" y="5379657"/>
            <a:ext cx="9170421" cy="6900219"/>
          </a:xfrm>
          <a:prstGeom prst="rect">
            <a:avLst/>
          </a:prstGeom>
        </p:spPr>
      </p:pic>
      <p:sp>
        <p:nvSpPr>
          <p:cNvPr id="6" name="矩形 5">
            <a:extLst>
              <a:ext uri="{FF2B5EF4-FFF2-40B4-BE49-F238E27FC236}">
                <a16:creationId xmlns:a16="http://schemas.microsoft.com/office/drawing/2014/main" id="{83B19057-59A3-6044-BAAC-BD266522B33F}"/>
              </a:ext>
            </a:extLst>
          </p:cNvPr>
          <p:cNvSpPr/>
          <p:nvPr/>
        </p:nvSpPr>
        <p:spPr>
          <a:xfrm>
            <a:off x="3921211" y="12444586"/>
            <a:ext cx="16541578" cy="1323439"/>
          </a:xfrm>
          <a:prstGeom prst="rect">
            <a:avLst/>
          </a:prstGeom>
        </p:spPr>
        <p:txBody>
          <a:bodyPr wrap="square">
            <a:spAutoFit/>
          </a:bodyPr>
          <a:lstStyle/>
          <a:p>
            <a:r>
              <a:rPr lang="en" altLang="zh-CN" sz="2000" dirty="0">
                <a:solidFill>
                  <a:srgbClr val="222222"/>
                </a:solidFill>
                <a:latin typeface="Arial" panose="020B0604020202020204" pitchFamily="34" charset="0"/>
              </a:rPr>
              <a:t>Zheng Y. Trajectory data mining: an overview[J]. ACM Transactions on Intelligent Systems and Technology (TIST), 2015, 6(3): 1-41.</a:t>
            </a:r>
          </a:p>
          <a:p>
            <a:r>
              <a:rPr lang="en" altLang="zh-CN" sz="2000" dirty="0">
                <a:solidFill>
                  <a:srgbClr val="222222"/>
                </a:solidFill>
                <a:latin typeface="Arial" panose="020B0604020202020204" pitchFamily="34" charset="0"/>
              </a:rPr>
              <a:t>Huang Z, </a:t>
            </a:r>
            <a:r>
              <a:rPr lang="en" altLang="zh-CN" sz="2000" dirty="0" err="1">
                <a:solidFill>
                  <a:srgbClr val="222222"/>
                </a:solidFill>
                <a:latin typeface="Arial" panose="020B0604020202020204" pitchFamily="34" charset="0"/>
              </a:rPr>
              <a:t>Qiao</a:t>
            </a:r>
            <a:r>
              <a:rPr lang="en" altLang="zh-CN" sz="2000" dirty="0">
                <a:solidFill>
                  <a:srgbClr val="222222"/>
                </a:solidFill>
                <a:latin typeface="Arial" panose="020B0604020202020204" pitchFamily="34" charset="0"/>
              </a:rPr>
              <a:t> S, Han N, et al. Survey on vehicle map matching techniques[J]. CAAI Transactions on Intelligence Technology, 2020.</a:t>
            </a:r>
          </a:p>
          <a:p>
            <a:r>
              <a:rPr lang="en" altLang="zh-CN" sz="2000" dirty="0"/>
              <a:t>Kang J M, Yoon T S, Kim E, et al. Lane-level map-matching method for vehicle localization using GPS and camera on a high-definition map[J]. Sensors, 2020, 20(8): 2166.</a:t>
            </a:r>
            <a:endParaRPr lang="zh-CN" altLang="en-US" sz="2000" dirty="0"/>
          </a:p>
        </p:txBody>
      </p:sp>
      <p:pic>
        <p:nvPicPr>
          <p:cNvPr id="9" name="图片 8">
            <a:extLst>
              <a:ext uri="{FF2B5EF4-FFF2-40B4-BE49-F238E27FC236}">
                <a16:creationId xmlns:a16="http://schemas.microsoft.com/office/drawing/2014/main" id="{BF902DAD-279C-4B4E-B2E2-7BECC71437DE}"/>
              </a:ext>
            </a:extLst>
          </p:cNvPr>
          <p:cNvPicPr>
            <a:picLocks noChangeAspect="1"/>
          </p:cNvPicPr>
          <p:nvPr/>
        </p:nvPicPr>
        <p:blipFill>
          <a:blip r:embed="rId4"/>
          <a:stretch>
            <a:fillRect/>
          </a:stretch>
        </p:blipFill>
        <p:spPr>
          <a:xfrm>
            <a:off x="863600" y="5318181"/>
            <a:ext cx="4762010" cy="6676804"/>
          </a:xfrm>
          <a:prstGeom prst="rect">
            <a:avLst/>
          </a:prstGeom>
        </p:spPr>
      </p:pic>
      <p:pic>
        <p:nvPicPr>
          <p:cNvPr id="11" name="图片 10">
            <a:extLst>
              <a:ext uri="{FF2B5EF4-FFF2-40B4-BE49-F238E27FC236}">
                <a16:creationId xmlns:a16="http://schemas.microsoft.com/office/drawing/2014/main" id="{49FF0F59-4F7A-6640-AFF0-24A2C6681318}"/>
              </a:ext>
            </a:extLst>
          </p:cNvPr>
          <p:cNvPicPr>
            <a:picLocks noChangeAspect="1"/>
          </p:cNvPicPr>
          <p:nvPr/>
        </p:nvPicPr>
        <p:blipFill>
          <a:blip r:embed="rId5"/>
          <a:stretch>
            <a:fillRect/>
          </a:stretch>
        </p:blipFill>
        <p:spPr>
          <a:xfrm>
            <a:off x="6410551" y="4611813"/>
            <a:ext cx="9170421" cy="3608730"/>
          </a:xfrm>
          <a:prstGeom prst="rect">
            <a:avLst/>
          </a:prstGeom>
        </p:spPr>
      </p:pic>
      <p:sp>
        <p:nvSpPr>
          <p:cNvPr id="13" name="矩形 12">
            <a:extLst>
              <a:ext uri="{FF2B5EF4-FFF2-40B4-BE49-F238E27FC236}">
                <a16:creationId xmlns:a16="http://schemas.microsoft.com/office/drawing/2014/main" id="{8662A6FF-4982-1D45-8E2F-D0F464804C3A}"/>
              </a:ext>
            </a:extLst>
          </p:cNvPr>
          <p:cNvSpPr/>
          <p:nvPr/>
        </p:nvSpPr>
        <p:spPr>
          <a:xfrm>
            <a:off x="1159883" y="12388664"/>
            <a:ext cx="4801314" cy="707886"/>
          </a:xfrm>
          <a:prstGeom prst="rect">
            <a:avLst/>
          </a:prstGeom>
        </p:spPr>
        <p:txBody>
          <a:bodyPr wrap="none">
            <a:spAutoFit/>
          </a:bodyPr>
          <a:lstStyle/>
          <a:p>
            <a:r>
              <a:rPr lang="zh-CN" altLang="en-US" sz="4000" dirty="0">
                <a:solidFill>
                  <a:schemeClr val="tx1"/>
                </a:solidFill>
                <a:latin typeface="Microsoft YaHei" charset="-122"/>
                <a:ea typeface="Microsoft YaHei" charset="-122"/>
              </a:rPr>
              <a:t>路径规划和导航服务</a:t>
            </a:r>
            <a:endParaRPr lang="zh-CN" altLang="en-US" sz="4000" dirty="0"/>
          </a:p>
        </p:txBody>
      </p:sp>
      <p:sp>
        <p:nvSpPr>
          <p:cNvPr id="14" name="矩形 13">
            <a:extLst>
              <a:ext uri="{FF2B5EF4-FFF2-40B4-BE49-F238E27FC236}">
                <a16:creationId xmlns:a16="http://schemas.microsoft.com/office/drawing/2014/main" id="{836365E3-AE53-E144-B5B4-030E87EDFF9E}"/>
              </a:ext>
            </a:extLst>
          </p:cNvPr>
          <p:cNvSpPr/>
          <p:nvPr/>
        </p:nvSpPr>
        <p:spPr>
          <a:xfrm>
            <a:off x="9852794" y="12239840"/>
            <a:ext cx="2236510" cy="707886"/>
          </a:xfrm>
          <a:prstGeom prst="rect">
            <a:avLst/>
          </a:prstGeom>
        </p:spPr>
        <p:txBody>
          <a:bodyPr wrap="none">
            <a:spAutoFit/>
          </a:bodyPr>
          <a:lstStyle/>
          <a:p>
            <a:r>
              <a:rPr lang="zh-CN" altLang="en-US" sz="4000" dirty="0">
                <a:solidFill>
                  <a:schemeClr val="tx1"/>
                </a:solidFill>
                <a:latin typeface="Microsoft YaHei" charset="-122"/>
                <a:ea typeface="Microsoft YaHei" charset="-122"/>
              </a:rPr>
              <a:t>智能驾驶</a:t>
            </a:r>
            <a:endParaRPr lang="zh-CN" altLang="en-US" sz="4000" dirty="0"/>
          </a:p>
        </p:txBody>
      </p:sp>
      <p:sp>
        <p:nvSpPr>
          <p:cNvPr id="15" name="矩形 14">
            <a:extLst>
              <a:ext uri="{FF2B5EF4-FFF2-40B4-BE49-F238E27FC236}">
                <a16:creationId xmlns:a16="http://schemas.microsoft.com/office/drawing/2014/main" id="{4068B571-1FAC-4046-A5ED-153D63CB88B2}"/>
              </a:ext>
            </a:extLst>
          </p:cNvPr>
          <p:cNvSpPr/>
          <p:nvPr/>
        </p:nvSpPr>
        <p:spPr>
          <a:xfrm>
            <a:off x="15879895" y="12376623"/>
            <a:ext cx="7936788" cy="707886"/>
          </a:xfrm>
          <a:prstGeom prst="rect">
            <a:avLst/>
          </a:prstGeom>
        </p:spPr>
        <p:txBody>
          <a:bodyPr wrap="none">
            <a:spAutoFit/>
          </a:bodyPr>
          <a:lstStyle/>
          <a:p>
            <a:r>
              <a:rPr lang="zh-CN" altLang="en-US" sz="4000" dirty="0"/>
              <a:t>智慧交通系统、交通流监控和预测</a:t>
            </a:r>
          </a:p>
        </p:txBody>
      </p:sp>
      <p:pic>
        <p:nvPicPr>
          <p:cNvPr id="12" name="图片 11">
            <a:extLst>
              <a:ext uri="{FF2B5EF4-FFF2-40B4-BE49-F238E27FC236}">
                <a16:creationId xmlns:a16="http://schemas.microsoft.com/office/drawing/2014/main" id="{6342DD1E-60B7-A243-A45C-2BE7A6E64562}"/>
              </a:ext>
            </a:extLst>
          </p:cNvPr>
          <p:cNvPicPr>
            <a:picLocks noChangeAspect="1"/>
          </p:cNvPicPr>
          <p:nvPr/>
        </p:nvPicPr>
        <p:blipFill>
          <a:blip r:embed="rId6"/>
          <a:stretch>
            <a:fillRect/>
          </a:stretch>
        </p:blipFill>
        <p:spPr>
          <a:xfrm>
            <a:off x="6678492" y="8250180"/>
            <a:ext cx="7696200" cy="4076700"/>
          </a:xfrm>
          <a:prstGeom prst="rect">
            <a:avLst/>
          </a:prstGeom>
        </p:spPr>
      </p:pic>
    </p:spTree>
    <p:extLst>
      <p:ext uri="{BB962C8B-B14F-4D97-AF65-F5344CB8AC3E}">
        <p14:creationId xmlns:p14="http://schemas.microsoft.com/office/powerpoint/2010/main" val="2853648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txBox="1">
            <a:spLocks noChangeArrowheads="1"/>
          </p:cNvSpPr>
          <p:nvPr/>
        </p:nvSpPr>
        <p:spPr>
          <a:xfrm>
            <a:off x="0" y="304800"/>
            <a:ext cx="20116800" cy="1371600"/>
          </a:xfrm>
          <a:prstGeom prst="rect">
            <a:avLst/>
          </a:prstGeom>
        </p:spPr>
        <p:txBody>
          <a:bodyPr/>
          <a:lstStyle>
            <a:lvl1pPr eaLnBrk="0" hangingPunct="0">
              <a:defRPr sz="4000" b="1">
                <a:solidFill>
                  <a:schemeClr val="tx1"/>
                </a:solidFill>
                <a:latin typeface="华文中宋" charset="0"/>
                <a:ea typeface="华文中宋" charset="0"/>
                <a:cs typeface="华文中宋" charset="0"/>
              </a:defRPr>
            </a:lvl1pPr>
            <a:lvl2pPr marL="742950" indent="-285750" eaLnBrk="0" hangingPunct="0">
              <a:defRPr sz="4000" b="1">
                <a:solidFill>
                  <a:schemeClr val="tx1"/>
                </a:solidFill>
                <a:latin typeface="华文中宋" charset="0"/>
                <a:ea typeface="华文中宋" charset="0"/>
                <a:cs typeface="华文中宋" charset="0"/>
              </a:defRPr>
            </a:lvl2pPr>
            <a:lvl3pPr marL="1143000" indent="-228600" eaLnBrk="0" hangingPunct="0">
              <a:defRPr sz="4000" b="1">
                <a:solidFill>
                  <a:schemeClr val="tx1"/>
                </a:solidFill>
                <a:latin typeface="华文中宋" charset="0"/>
                <a:ea typeface="华文中宋" charset="0"/>
                <a:cs typeface="华文中宋" charset="0"/>
              </a:defRPr>
            </a:lvl3pPr>
            <a:lvl4pPr marL="1600200" indent="-228600" eaLnBrk="0" hangingPunct="0">
              <a:defRPr sz="4000" b="1">
                <a:solidFill>
                  <a:schemeClr val="tx1"/>
                </a:solidFill>
                <a:latin typeface="华文中宋" charset="0"/>
                <a:ea typeface="华文中宋" charset="0"/>
                <a:cs typeface="华文中宋" charset="0"/>
              </a:defRPr>
            </a:lvl4pPr>
            <a:lvl5pPr marL="2057400" indent="-228600" eaLnBrk="0" hangingPunct="0">
              <a:defRPr sz="4000" b="1">
                <a:solidFill>
                  <a:schemeClr val="tx1"/>
                </a:solidFill>
                <a:latin typeface="华文中宋" charset="0"/>
                <a:ea typeface="华文中宋" charset="0"/>
                <a:cs typeface="华文中宋" charset="0"/>
              </a:defRPr>
            </a:lvl5pPr>
            <a:lvl6pPr marL="2514600" indent="-228600" eaLnBrk="0" fontAlgn="base" hangingPunct="0">
              <a:spcBef>
                <a:spcPct val="0"/>
              </a:spcBef>
              <a:spcAft>
                <a:spcPct val="0"/>
              </a:spcAft>
              <a:defRPr sz="4000" b="1">
                <a:solidFill>
                  <a:schemeClr val="tx1"/>
                </a:solidFill>
                <a:latin typeface="华文中宋" charset="0"/>
                <a:ea typeface="华文中宋" charset="0"/>
                <a:cs typeface="华文中宋" charset="0"/>
              </a:defRPr>
            </a:lvl6pPr>
            <a:lvl7pPr marL="2971800" indent="-228600" eaLnBrk="0" fontAlgn="base" hangingPunct="0">
              <a:spcBef>
                <a:spcPct val="0"/>
              </a:spcBef>
              <a:spcAft>
                <a:spcPct val="0"/>
              </a:spcAft>
              <a:defRPr sz="4000" b="1">
                <a:solidFill>
                  <a:schemeClr val="tx1"/>
                </a:solidFill>
                <a:latin typeface="华文中宋" charset="0"/>
                <a:ea typeface="华文中宋" charset="0"/>
                <a:cs typeface="华文中宋" charset="0"/>
              </a:defRPr>
            </a:lvl7pPr>
            <a:lvl8pPr marL="3429000" indent="-228600" eaLnBrk="0" fontAlgn="base" hangingPunct="0">
              <a:spcBef>
                <a:spcPct val="0"/>
              </a:spcBef>
              <a:spcAft>
                <a:spcPct val="0"/>
              </a:spcAft>
              <a:defRPr sz="4000" b="1">
                <a:solidFill>
                  <a:schemeClr val="tx1"/>
                </a:solidFill>
                <a:latin typeface="华文中宋" charset="0"/>
                <a:ea typeface="华文中宋" charset="0"/>
                <a:cs typeface="华文中宋" charset="0"/>
              </a:defRPr>
            </a:lvl8pPr>
            <a:lvl9pPr marL="3886200" indent="-228600" eaLnBrk="0" fontAlgn="base" hangingPunct="0">
              <a:spcBef>
                <a:spcPct val="0"/>
              </a:spcBef>
              <a:spcAft>
                <a:spcPct val="0"/>
              </a:spcAft>
              <a:defRPr sz="4000" b="1">
                <a:solidFill>
                  <a:schemeClr val="tx1"/>
                </a:solidFill>
                <a:latin typeface="华文中宋" charset="0"/>
                <a:ea typeface="华文中宋" charset="0"/>
                <a:cs typeface="华文中宋" charset="0"/>
              </a:defRPr>
            </a:lvl9pPr>
          </a:lstStyle>
          <a:p>
            <a:pPr eaLnBrk="1" latinLnBrk="1" hangingPunct="1"/>
            <a:r>
              <a:rPr kumimoji="1" lang="zh-CN" altLang="en-US" sz="6400" dirty="0">
                <a:solidFill>
                  <a:schemeClr val="tx2"/>
                </a:solidFill>
                <a:effectLst>
                  <a:outerShdw blurRad="38100" dist="38100" dir="2700000" algn="tl">
                    <a:srgbClr val="DDDDDD"/>
                  </a:outerShdw>
                </a:effectLst>
                <a:latin typeface="黑体" charset="0"/>
                <a:ea typeface="黑体" charset="0"/>
                <a:cs typeface="黑体" charset="0"/>
              </a:rPr>
              <a:t>主要研究框架</a:t>
            </a:r>
          </a:p>
        </p:txBody>
      </p:sp>
      <p:sp>
        <p:nvSpPr>
          <p:cNvPr id="5" name="Rounded Rectangle 22"/>
          <p:cNvSpPr/>
          <p:nvPr/>
        </p:nvSpPr>
        <p:spPr bwMode="auto">
          <a:xfrm>
            <a:off x="4252966" y="10766716"/>
            <a:ext cx="4572000" cy="1428760"/>
          </a:xfrm>
          <a:prstGeom prst="roundRect">
            <a:avLst/>
          </a:prstGeom>
          <a:solidFill>
            <a:srgbClr val="7030A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kumimoji="1" sz="2400">
                <a:solidFill>
                  <a:schemeClr val="tx1"/>
                </a:solidFill>
                <a:latin typeface="Tahoma" charset="0"/>
                <a:ea typeface="宋体" charset="0"/>
                <a:cs typeface="宋体" charset="0"/>
              </a:defRPr>
            </a:lvl1pPr>
            <a:lvl2pPr marL="742950" indent="-285750" eaLnBrk="0" hangingPunct="0">
              <a:defRPr kumimoji="1" sz="2400">
                <a:solidFill>
                  <a:schemeClr val="tx1"/>
                </a:solidFill>
                <a:latin typeface="Tahoma" charset="0"/>
                <a:ea typeface="宋体" charset="0"/>
              </a:defRPr>
            </a:lvl2pPr>
            <a:lvl3pPr marL="1143000" indent="-228600" eaLnBrk="0" hangingPunct="0">
              <a:defRPr kumimoji="1" sz="2400">
                <a:solidFill>
                  <a:schemeClr val="tx1"/>
                </a:solidFill>
                <a:latin typeface="Tahoma" charset="0"/>
                <a:ea typeface="宋体" charset="0"/>
              </a:defRPr>
            </a:lvl3pPr>
            <a:lvl4pPr marL="1600200" indent="-228600" eaLnBrk="0" hangingPunct="0">
              <a:defRPr kumimoji="1" sz="2400">
                <a:solidFill>
                  <a:schemeClr val="tx1"/>
                </a:solidFill>
                <a:latin typeface="Tahoma" charset="0"/>
                <a:ea typeface="宋体" charset="0"/>
              </a:defRPr>
            </a:lvl4pPr>
            <a:lvl5pPr marL="2057400" indent="-228600" eaLnBrk="0" hangingPunct="0">
              <a:defRPr kumimoji="1" sz="2400">
                <a:solidFill>
                  <a:schemeClr val="tx1"/>
                </a:solidFill>
                <a:latin typeface="Tahoma" charset="0"/>
                <a:ea typeface="宋体" charset="0"/>
              </a:defRPr>
            </a:lvl5pPr>
            <a:lvl6pPr marL="2514600" indent="-228600" eaLnBrk="0" fontAlgn="base" hangingPunct="0">
              <a:spcBef>
                <a:spcPct val="0"/>
              </a:spcBef>
              <a:spcAft>
                <a:spcPct val="0"/>
              </a:spcAft>
              <a:defRPr kumimoji="1" sz="2400">
                <a:solidFill>
                  <a:schemeClr val="tx1"/>
                </a:solidFill>
                <a:latin typeface="Tahoma" charset="0"/>
                <a:ea typeface="宋体" charset="0"/>
              </a:defRPr>
            </a:lvl6pPr>
            <a:lvl7pPr marL="2971800" indent="-228600" eaLnBrk="0" fontAlgn="base" hangingPunct="0">
              <a:spcBef>
                <a:spcPct val="0"/>
              </a:spcBef>
              <a:spcAft>
                <a:spcPct val="0"/>
              </a:spcAft>
              <a:defRPr kumimoji="1" sz="2400">
                <a:solidFill>
                  <a:schemeClr val="tx1"/>
                </a:solidFill>
                <a:latin typeface="Tahoma" charset="0"/>
                <a:ea typeface="宋体" charset="0"/>
              </a:defRPr>
            </a:lvl7pPr>
            <a:lvl8pPr marL="3429000" indent="-228600" eaLnBrk="0" fontAlgn="base" hangingPunct="0">
              <a:spcBef>
                <a:spcPct val="0"/>
              </a:spcBef>
              <a:spcAft>
                <a:spcPct val="0"/>
              </a:spcAft>
              <a:defRPr kumimoji="1" sz="2400">
                <a:solidFill>
                  <a:schemeClr val="tx1"/>
                </a:solidFill>
                <a:latin typeface="Tahoma" charset="0"/>
                <a:ea typeface="宋体" charset="0"/>
              </a:defRPr>
            </a:lvl8pPr>
            <a:lvl9pPr marL="3886200" indent="-228600" eaLnBrk="0" fontAlgn="base" hangingPunct="0">
              <a:spcBef>
                <a:spcPct val="0"/>
              </a:spcBef>
              <a:spcAft>
                <a:spcPct val="0"/>
              </a:spcAft>
              <a:defRPr kumimoji="1" sz="2400">
                <a:solidFill>
                  <a:schemeClr val="tx1"/>
                </a:solidFill>
                <a:latin typeface="Tahoma" charset="0"/>
                <a:ea typeface="宋体" charset="0"/>
              </a:defRPr>
            </a:lvl9pPr>
          </a:lstStyle>
          <a:p>
            <a:pPr algn="ctr" eaLnBrk="1" hangingPunct="1">
              <a:defRPr/>
            </a:pPr>
            <a:r>
              <a:rPr lang="zh-CN" altLang="en-US" sz="4800" dirty="0">
                <a:solidFill>
                  <a:schemeClr val="bg1"/>
                </a:solidFill>
                <a:latin typeface="黑体" charset="0"/>
                <a:ea typeface="黑体" charset="0"/>
                <a:cs typeface="黑体" charset="0"/>
              </a:rPr>
              <a:t>数据层</a:t>
            </a:r>
            <a:endParaRPr lang="en-US" altLang="zh-CN" sz="4800" dirty="0">
              <a:solidFill>
                <a:schemeClr val="bg1"/>
              </a:solidFill>
              <a:latin typeface="黑体" charset="0"/>
              <a:ea typeface="黑体" charset="0"/>
              <a:cs typeface="黑体" charset="0"/>
            </a:endParaRPr>
          </a:p>
        </p:txBody>
      </p:sp>
      <p:sp>
        <p:nvSpPr>
          <p:cNvPr id="6" name="矩形 50"/>
          <p:cNvSpPr/>
          <p:nvPr/>
        </p:nvSpPr>
        <p:spPr bwMode="auto">
          <a:xfrm>
            <a:off x="3838577" y="5876803"/>
            <a:ext cx="16716374" cy="2492498"/>
          </a:xfrm>
          <a:prstGeom prst="rect">
            <a:avLst/>
          </a:prstGeom>
          <a:solidFill>
            <a:schemeClr val="accent2">
              <a:lumMod val="60000"/>
              <a:lumOff val="40000"/>
            </a:schemeClr>
          </a:solidFill>
          <a:ln w="9525" cap="flat" cmpd="sng" algn="ctr">
            <a:solidFill>
              <a:schemeClr val="tx1"/>
            </a:solidFill>
            <a:prstDash val="solid"/>
            <a:miter lim="800000"/>
            <a:headEnd type="none" w="med" len="med"/>
            <a:tailEnd type="none" w="med" len="med"/>
          </a:ln>
          <a:effectLst/>
        </p:spPr>
        <p:txBody>
          <a:bodyPr wrap="none"/>
          <a:lstStyle/>
          <a:p>
            <a:endParaRPr lang="zh-CN" altLang="en-US" sz="4800">
              <a:solidFill>
                <a:schemeClr val="tx1"/>
              </a:solidFill>
              <a:latin typeface="Tahoma" charset="0"/>
              <a:ea typeface="黑体" charset="0"/>
              <a:cs typeface="黑体" charset="0"/>
            </a:endParaRPr>
          </a:p>
        </p:txBody>
      </p:sp>
      <p:sp>
        <p:nvSpPr>
          <p:cNvPr id="8" name="矩形 7"/>
          <p:cNvSpPr>
            <a:spLocks noChangeArrowheads="1"/>
          </p:cNvSpPr>
          <p:nvPr/>
        </p:nvSpPr>
        <p:spPr bwMode="auto">
          <a:xfrm>
            <a:off x="8633294" y="9190454"/>
            <a:ext cx="2751952" cy="646331"/>
          </a:xfrm>
          <a:prstGeom prst="rect">
            <a:avLst/>
          </a:prstGeom>
          <a:noFill/>
          <a:ln w="38100">
            <a:solidFill>
              <a:srgbClr val="0033CC"/>
            </a:solidFill>
            <a:prstDash val="sysDot"/>
            <a:miter lim="800000"/>
            <a:headEnd/>
            <a:tailEnd/>
          </a:ln>
          <a:extLst>
            <a:ext uri="{909E8E84-426E-40dd-AFC4-6F175D3DCCD1}">
              <a14:hiddenFill xmlns="" xmlns:a14="http://schemas.microsoft.com/office/drawing/2010/main">
                <a:solidFill>
                  <a:srgbClr val="FFFFFF"/>
                </a:solidFill>
              </a14:hiddenFill>
            </a:ext>
          </a:extLst>
        </p:spPr>
        <p:txBody>
          <a:bodyPr wrap="square" anchor="ctr" anchorCtr="1">
            <a:spAutoFit/>
          </a:bodyPr>
          <a:lstStyle/>
          <a:p>
            <a:r>
              <a:rPr lang="zh-CN" altLang="en-US" sz="3600" dirty="0">
                <a:solidFill>
                  <a:srgbClr val="FF0000"/>
                </a:solidFill>
                <a:latin typeface="黑体"/>
                <a:ea typeface="黑体"/>
                <a:cs typeface="黑体"/>
              </a:rPr>
              <a:t>数据预处理</a:t>
            </a:r>
          </a:p>
        </p:txBody>
      </p:sp>
      <p:sp>
        <p:nvSpPr>
          <p:cNvPr id="9" name="下箭头 65"/>
          <p:cNvSpPr/>
          <p:nvPr/>
        </p:nvSpPr>
        <p:spPr bwMode="auto">
          <a:xfrm rot="10800000">
            <a:off x="12033071" y="4373171"/>
            <a:ext cx="688406" cy="1072550"/>
          </a:xfrm>
          <a:prstGeom prst="downArrow">
            <a:avLst/>
          </a:prstGeom>
          <a:solidFill>
            <a:schemeClr val="accent2"/>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alpha val="50000"/>
              </a:schemeClr>
            </a:prstShdw>
          </a:effectLst>
        </p:spPr>
        <p:txBody>
          <a:bodyPr vert="horz" wrap="square" lIns="182880" tIns="91440" rIns="182880" bIns="91440" numCol="1" rtlCol="0" anchor="t" anchorCtr="0" compatLnSpc="1">
            <a:prstTxWarp prst="textNoShape">
              <a:avLst/>
            </a:prstTxWarp>
          </a:bodyPr>
          <a:lstStyle/>
          <a:p>
            <a:pPr algn="l" defTabSz="1828800" fontAlgn="base" hangingPunct="1">
              <a:spcBef>
                <a:spcPct val="0"/>
              </a:spcBef>
              <a:spcAft>
                <a:spcPct val="0"/>
              </a:spcAft>
            </a:pPr>
            <a:endParaRPr kumimoji="1" lang="zh-CN" altLang="en-US" sz="5200" b="1">
              <a:solidFill>
                <a:schemeClr val="folHlink"/>
              </a:solidFill>
              <a:latin typeface="Times New Roman" charset="0"/>
              <a:ea typeface="宋体" charset="0"/>
              <a:cs typeface="宋体" charset="0"/>
            </a:endParaRPr>
          </a:p>
        </p:txBody>
      </p:sp>
      <p:sp>
        <p:nvSpPr>
          <p:cNvPr id="10" name="矩形 7"/>
          <p:cNvSpPr>
            <a:spLocks noChangeArrowheads="1"/>
          </p:cNvSpPr>
          <p:nvPr/>
        </p:nvSpPr>
        <p:spPr bwMode="auto">
          <a:xfrm>
            <a:off x="6459255" y="4609180"/>
            <a:ext cx="4699562" cy="646331"/>
          </a:xfrm>
          <a:prstGeom prst="rect">
            <a:avLst/>
          </a:prstGeom>
          <a:noFill/>
          <a:ln w="38100">
            <a:solidFill>
              <a:srgbClr val="0033CC"/>
            </a:solidFill>
            <a:prstDash val="sysDot"/>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p>
            <a:r>
              <a:rPr lang="zh-CN" altLang="en-US" sz="3600" dirty="0">
                <a:latin typeface="SimHei" charset="-122"/>
                <a:ea typeface="SimHei" charset="-122"/>
                <a:cs typeface="SimHei" charset="-122"/>
              </a:rPr>
              <a:t>路径规划</a:t>
            </a:r>
          </a:p>
        </p:txBody>
      </p:sp>
      <p:sp>
        <p:nvSpPr>
          <p:cNvPr id="11" name="矩形 7"/>
          <p:cNvSpPr>
            <a:spLocks noChangeArrowheads="1"/>
          </p:cNvSpPr>
          <p:nvPr/>
        </p:nvSpPr>
        <p:spPr bwMode="auto">
          <a:xfrm>
            <a:off x="13663865" y="4599512"/>
            <a:ext cx="4608430" cy="646331"/>
          </a:xfrm>
          <a:prstGeom prst="rect">
            <a:avLst/>
          </a:prstGeom>
          <a:noFill/>
          <a:ln w="38100">
            <a:solidFill>
              <a:srgbClr val="0033CC"/>
            </a:solidFill>
            <a:prstDash val="sysDot"/>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p>
            <a:r>
              <a:rPr lang="zh-CN" altLang="en-US" sz="3600" dirty="0">
                <a:latin typeface="SimHei" charset="-122"/>
                <a:ea typeface="SimHei" charset="-122"/>
                <a:cs typeface="SimHei" charset="-122"/>
              </a:rPr>
              <a:t>位姿估计</a:t>
            </a:r>
          </a:p>
        </p:txBody>
      </p:sp>
      <p:grpSp>
        <p:nvGrpSpPr>
          <p:cNvPr id="12" name="组合 5"/>
          <p:cNvGrpSpPr/>
          <p:nvPr/>
        </p:nvGrpSpPr>
        <p:grpSpPr>
          <a:xfrm>
            <a:off x="3838577" y="2265115"/>
            <a:ext cx="16716374" cy="1853506"/>
            <a:chOff x="357188" y="1064825"/>
            <a:chExt cx="8358187" cy="926753"/>
          </a:xfrm>
        </p:grpSpPr>
        <p:sp>
          <p:nvSpPr>
            <p:cNvPr id="13" name="矩形 58"/>
            <p:cNvSpPr/>
            <p:nvPr/>
          </p:nvSpPr>
          <p:spPr bwMode="auto">
            <a:xfrm>
              <a:off x="357188" y="1064825"/>
              <a:ext cx="8358187" cy="926753"/>
            </a:xfrm>
            <a:prstGeom prst="rect">
              <a:avLst/>
            </a:prstGeom>
            <a:solidFill>
              <a:schemeClr val="accent2">
                <a:lumMod val="60000"/>
                <a:lumOff val="40000"/>
              </a:schemeClr>
            </a:solidFill>
            <a:ln w="9525" cap="flat" cmpd="sng" algn="ctr">
              <a:solidFill>
                <a:schemeClr val="tx1"/>
              </a:solidFill>
              <a:prstDash val="solid"/>
              <a:miter lim="800000"/>
              <a:headEnd type="none" w="med" len="med"/>
              <a:tailEnd type="none" w="med" len="med"/>
            </a:ln>
            <a:effectLst/>
          </p:spPr>
          <p:txBody>
            <a:bodyPr wrap="none"/>
            <a:lstStyle/>
            <a:p>
              <a:endParaRPr lang="zh-CN" altLang="en-US" sz="4800">
                <a:solidFill>
                  <a:schemeClr val="tx1"/>
                </a:solidFill>
                <a:latin typeface="Tahoma" charset="0"/>
                <a:ea typeface="黑体" charset="0"/>
                <a:cs typeface="黑体" charset="0"/>
              </a:endParaRPr>
            </a:p>
          </p:txBody>
        </p:sp>
        <p:sp>
          <p:nvSpPr>
            <p:cNvPr id="15" name="矩形 7"/>
            <p:cNvSpPr>
              <a:spLocks noChangeArrowheads="1"/>
            </p:cNvSpPr>
            <p:nvPr/>
          </p:nvSpPr>
          <p:spPr bwMode="auto">
            <a:xfrm>
              <a:off x="5435589" y="1361634"/>
              <a:ext cx="1418902" cy="384721"/>
            </a:xfrm>
            <a:prstGeom prst="rect">
              <a:avLst/>
            </a:prstGeom>
            <a:noFill/>
            <a:ln w="38100">
              <a:solidFill>
                <a:srgbClr val="0033CC"/>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p>
              <a:r>
                <a:rPr lang="zh-CN" altLang="en-US" sz="4400" dirty="0">
                  <a:solidFill>
                    <a:srgbClr val="0070C0"/>
                  </a:solidFill>
                  <a:latin typeface="黑体" charset="0"/>
                  <a:ea typeface="黑体" charset="0"/>
                  <a:cs typeface="黑体" charset="0"/>
                </a:rPr>
                <a:t>导航服务</a:t>
              </a:r>
            </a:p>
          </p:txBody>
        </p:sp>
        <p:sp>
          <p:nvSpPr>
            <p:cNvPr id="16" name="Rounded Rectangle 22"/>
            <p:cNvSpPr/>
            <p:nvPr/>
          </p:nvSpPr>
          <p:spPr bwMode="auto">
            <a:xfrm>
              <a:off x="564383" y="1160194"/>
              <a:ext cx="2286000" cy="714380"/>
            </a:xfrm>
            <a:prstGeom prst="roundRect">
              <a:avLst/>
            </a:prstGeom>
            <a:solidFill>
              <a:srgbClr val="7030A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eaLnBrk="1" hangingPunct="1">
                <a:defRPr/>
              </a:pPr>
              <a:r>
                <a:rPr lang="zh-CN" altLang="en-US" sz="4800" dirty="0">
                  <a:solidFill>
                    <a:schemeClr val="bg1"/>
                  </a:solidFill>
                  <a:latin typeface="黑体" charset="0"/>
                  <a:ea typeface="黑体" charset="0"/>
                  <a:cs typeface="黑体" charset="0"/>
                </a:rPr>
                <a:t>应用层</a:t>
              </a:r>
              <a:endParaRPr lang="en-US" altLang="zh-CN" sz="4800" dirty="0">
                <a:solidFill>
                  <a:schemeClr val="bg1"/>
                </a:solidFill>
                <a:latin typeface="黑体" charset="0"/>
                <a:ea typeface="黑体" charset="0"/>
                <a:cs typeface="黑体" charset="0"/>
              </a:endParaRPr>
            </a:p>
          </p:txBody>
        </p:sp>
        <p:sp>
          <p:nvSpPr>
            <p:cNvPr id="17" name="矩形 7"/>
            <p:cNvSpPr>
              <a:spLocks noChangeArrowheads="1"/>
            </p:cNvSpPr>
            <p:nvPr/>
          </p:nvSpPr>
          <p:spPr bwMode="auto">
            <a:xfrm>
              <a:off x="3212740" y="1354363"/>
              <a:ext cx="1896005" cy="384721"/>
            </a:xfrm>
            <a:prstGeom prst="rect">
              <a:avLst/>
            </a:prstGeom>
            <a:noFill/>
            <a:ln w="38100">
              <a:solidFill>
                <a:srgbClr val="0033CC"/>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p>
              <a:r>
                <a:rPr lang="zh-CN" altLang="en-US" sz="4400" dirty="0">
                  <a:solidFill>
                    <a:srgbClr val="0070C0"/>
                  </a:solidFill>
                  <a:latin typeface="黑体" charset="0"/>
                  <a:ea typeface="黑体" charset="0"/>
                  <a:cs typeface="黑体" charset="0"/>
                </a:rPr>
                <a:t>路径规划服务</a:t>
              </a:r>
            </a:p>
          </p:txBody>
        </p:sp>
        <p:sp>
          <p:nvSpPr>
            <p:cNvPr id="18" name="矩形 7"/>
            <p:cNvSpPr>
              <a:spLocks noChangeArrowheads="1"/>
            </p:cNvSpPr>
            <p:nvPr/>
          </p:nvSpPr>
          <p:spPr bwMode="auto">
            <a:xfrm>
              <a:off x="7181335" y="1361634"/>
              <a:ext cx="1394319" cy="384721"/>
            </a:xfrm>
            <a:prstGeom prst="rect">
              <a:avLst/>
            </a:prstGeom>
            <a:noFill/>
            <a:ln w="38100">
              <a:solidFill>
                <a:schemeClr val="accent2"/>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p>
              <a:r>
                <a:rPr lang="zh-CN" altLang="en-US" sz="4400" dirty="0">
                  <a:solidFill>
                    <a:schemeClr val="tx1"/>
                  </a:solidFill>
                  <a:latin typeface="黑体" charset="0"/>
                  <a:ea typeface="黑体" charset="0"/>
                  <a:cs typeface="黑体" charset="0"/>
                </a:rPr>
                <a:t>轨迹挖掘</a:t>
              </a:r>
            </a:p>
          </p:txBody>
        </p:sp>
      </p:grpSp>
      <p:sp>
        <p:nvSpPr>
          <p:cNvPr id="19" name="下箭头 33"/>
          <p:cNvSpPr/>
          <p:nvPr/>
        </p:nvSpPr>
        <p:spPr bwMode="auto">
          <a:xfrm rot="10800000">
            <a:off x="12073411" y="8847045"/>
            <a:ext cx="688406" cy="1072550"/>
          </a:xfrm>
          <a:prstGeom prst="downArrow">
            <a:avLst/>
          </a:prstGeom>
          <a:solidFill>
            <a:schemeClr val="accent2"/>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alpha val="50000"/>
              </a:schemeClr>
            </a:prstShdw>
          </a:effectLst>
        </p:spPr>
        <p:txBody>
          <a:bodyPr vert="horz" wrap="square" lIns="182880" tIns="91440" rIns="182880" bIns="91440" numCol="1" rtlCol="0" anchor="t" anchorCtr="0" compatLnSpc="1">
            <a:prstTxWarp prst="textNoShape">
              <a:avLst/>
            </a:prstTxWarp>
          </a:bodyPr>
          <a:lstStyle/>
          <a:p>
            <a:pPr algn="l" defTabSz="1828800" fontAlgn="base" hangingPunct="1">
              <a:spcBef>
                <a:spcPct val="0"/>
              </a:spcBef>
              <a:spcAft>
                <a:spcPct val="0"/>
              </a:spcAft>
            </a:pPr>
            <a:endParaRPr kumimoji="1" lang="zh-CN" altLang="en-US" sz="5200" b="1">
              <a:solidFill>
                <a:schemeClr val="folHlink"/>
              </a:solidFill>
              <a:latin typeface="Times New Roman" charset="0"/>
              <a:ea typeface="宋体" charset="0"/>
              <a:cs typeface="宋体" charset="0"/>
            </a:endParaRPr>
          </a:p>
        </p:txBody>
      </p:sp>
      <p:sp>
        <p:nvSpPr>
          <p:cNvPr id="25" name="矩形 7"/>
          <p:cNvSpPr>
            <a:spLocks noChangeArrowheads="1"/>
          </p:cNvSpPr>
          <p:nvPr/>
        </p:nvSpPr>
        <p:spPr bwMode="auto">
          <a:xfrm>
            <a:off x="9205706" y="6150763"/>
            <a:ext cx="5484252" cy="769441"/>
          </a:xfrm>
          <a:prstGeom prst="rect">
            <a:avLst/>
          </a:prstGeom>
          <a:noFill/>
          <a:ln w="38100">
            <a:solidFill>
              <a:srgbClr val="0033CC"/>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p>
            <a:r>
              <a:rPr lang="zh-CN" altLang="en-US" sz="4400" dirty="0">
                <a:latin typeface="黑体" charset="0"/>
                <a:ea typeface="黑体" charset="0"/>
                <a:cs typeface="黑体" charset="0"/>
              </a:rPr>
              <a:t>基于几何信息的匹配</a:t>
            </a:r>
          </a:p>
        </p:txBody>
      </p:sp>
      <p:sp>
        <p:nvSpPr>
          <p:cNvPr id="29" name="Rounded Rectangle 22"/>
          <p:cNvSpPr/>
          <p:nvPr/>
        </p:nvSpPr>
        <p:spPr bwMode="auto">
          <a:xfrm>
            <a:off x="4252966" y="6408670"/>
            <a:ext cx="4572000" cy="1428760"/>
          </a:xfrm>
          <a:prstGeom prst="roundRect">
            <a:avLst/>
          </a:prstGeom>
          <a:solidFill>
            <a:srgbClr val="7030A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kumimoji="1" sz="2400">
                <a:solidFill>
                  <a:schemeClr val="tx1"/>
                </a:solidFill>
                <a:latin typeface="Tahoma" charset="0"/>
                <a:ea typeface="宋体" charset="0"/>
                <a:cs typeface="宋体" charset="0"/>
              </a:defRPr>
            </a:lvl1pPr>
            <a:lvl2pPr marL="742950" indent="-285750" eaLnBrk="0" hangingPunct="0">
              <a:defRPr kumimoji="1" sz="2400">
                <a:solidFill>
                  <a:schemeClr val="tx1"/>
                </a:solidFill>
                <a:latin typeface="Tahoma" charset="0"/>
                <a:ea typeface="宋体" charset="0"/>
              </a:defRPr>
            </a:lvl2pPr>
            <a:lvl3pPr marL="1143000" indent="-228600" eaLnBrk="0" hangingPunct="0">
              <a:defRPr kumimoji="1" sz="2400">
                <a:solidFill>
                  <a:schemeClr val="tx1"/>
                </a:solidFill>
                <a:latin typeface="Tahoma" charset="0"/>
                <a:ea typeface="宋体" charset="0"/>
              </a:defRPr>
            </a:lvl3pPr>
            <a:lvl4pPr marL="1600200" indent="-228600" eaLnBrk="0" hangingPunct="0">
              <a:defRPr kumimoji="1" sz="2400">
                <a:solidFill>
                  <a:schemeClr val="tx1"/>
                </a:solidFill>
                <a:latin typeface="Tahoma" charset="0"/>
                <a:ea typeface="宋体" charset="0"/>
              </a:defRPr>
            </a:lvl4pPr>
            <a:lvl5pPr marL="2057400" indent="-228600" eaLnBrk="0" hangingPunct="0">
              <a:defRPr kumimoji="1" sz="2400">
                <a:solidFill>
                  <a:schemeClr val="tx1"/>
                </a:solidFill>
                <a:latin typeface="Tahoma" charset="0"/>
                <a:ea typeface="宋体" charset="0"/>
              </a:defRPr>
            </a:lvl5pPr>
            <a:lvl6pPr marL="2514600" indent="-228600" eaLnBrk="0" fontAlgn="base" hangingPunct="0">
              <a:spcBef>
                <a:spcPct val="0"/>
              </a:spcBef>
              <a:spcAft>
                <a:spcPct val="0"/>
              </a:spcAft>
              <a:defRPr kumimoji="1" sz="2400">
                <a:solidFill>
                  <a:schemeClr val="tx1"/>
                </a:solidFill>
                <a:latin typeface="Tahoma" charset="0"/>
                <a:ea typeface="宋体" charset="0"/>
              </a:defRPr>
            </a:lvl6pPr>
            <a:lvl7pPr marL="2971800" indent="-228600" eaLnBrk="0" fontAlgn="base" hangingPunct="0">
              <a:spcBef>
                <a:spcPct val="0"/>
              </a:spcBef>
              <a:spcAft>
                <a:spcPct val="0"/>
              </a:spcAft>
              <a:defRPr kumimoji="1" sz="2400">
                <a:solidFill>
                  <a:schemeClr val="tx1"/>
                </a:solidFill>
                <a:latin typeface="Tahoma" charset="0"/>
                <a:ea typeface="宋体" charset="0"/>
              </a:defRPr>
            </a:lvl7pPr>
            <a:lvl8pPr marL="3429000" indent="-228600" eaLnBrk="0" fontAlgn="base" hangingPunct="0">
              <a:spcBef>
                <a:spcPct val="0"/>
              </a:spcBef>
              <a:spcAft>
                <a:spcPct val="0"/>
              </a:spcAft>
              <a:defRPr kumimoji="1" sz="2400">
                <a:solidFill>
                  <a:schemeClr val="tx1"/>
                </a:solidFill>
                <a:latin typeface="Tahoma" charset="0"/>
                <a:ea typeface="宋体" charset="0"/>
              </a:defRPr>
            </a:lvl8pPr>
            <a:lvl9pPr marL="3886200" indent="-228600" eaLnBrk="0" fontAlgn="base" hangingPunct="0">
              <a:spcBef>
                <a:spcPct val="0"/>
              </a:spcBef>
              <a:spcAft>
                <a:spcPct val="0"/>
              </a:spcAft>
              <a:defRPr kumimoji="1" sz="2400">
                <a:solidFill>
                  <a:schemeClr val="tx1"/>
                </a:solidFill>
                <a:latin typeface="Tahoma" charset="0"/>
                <a:ea typeface="宋体" charset="0"/>
              </a:defRPr>
            </a:lvl9pPr>
          </a:lstStyle>
          <a:p>
            <a:pPr algn="ctr" eaLnBrk="1" hangingPunct="1">
              <a:defRPr/>
            </a:pPr>
            <a:r>
              <a:rPr lang="zh-CN" altLang="en-US" sz="4800" dirty="0">
                <a:solidFill>
                  <a:schemeClr val="bg1"/>
                </a:solidFill>
                <a:latin typeface="黑体" charset="0"/>
                <a:ea typeface="黑体" charset="0"/>
                <a:cs typeface="黑体" charset="0"/>
              </a:rPr>
              <a:t>方法层</a:t>
            </a:r>
            <a:endParaRPr lang="en-US" altLang="zh-CN" sz="4800" dirty="0">
              <a:solidFill>
                <a:schemeClr val="bg1"/>
              </a:solidFill>
              <a:latin typeface="黑体" charset="0"/>
              <a:ea typeface="黑体" charset="0"/>
              <a:cs typeface="黑体" charset="0"/>
            </a:endParaRPr>
          </a:p>
        </p:txBody>
      </p:sp>
      <p:grpSp>
        <p:nvGrpSpPr>
          <p:cNvPr id="31" name="组合 73"/>
          <p:cNvGrpSpPr/>
          <p:nvPr/>
        </p:nvGrpSpPr>
        <p:grpSpPr>
          <a:xfrm>
            <a:off x="10070789" y="10766369"/>
            <a:ext cx="6908058" cy="769790"/>
            <a:chOff x="3748932" y="5281584"/>
            <a:chExt cx="3454029" cy="384895"/>
          </a:xfrm>
        </p:grpSpPr>
        <p:sp>
          <p:nvSpPr>
            <p:cNvPr id="33" name="矩形 7"/>
            <p:cNvSpPr>
              <a:spLocks noChangeArrowheads="1"/>
            </p:cNvSpPr>
            <p:nvPr/>
          </p:nvSpPr>
          <p:spPr bwMode="auto">
            <a:xfrm>
              <a:off x="3748932" y="5281758"/>
              <a:ext cx="1314457" cy="384721"/>
            </a:xfrm>
            <a:prstGeom prst="rect">
              <a:avLst/>
            </a:prstGeom>
            <a:noFill/>
            <a:ln w="38100">
              <a:solidFill>
                <a:srgbClr val="0033CC"/>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p>
              <a:r>
                <a:rPr lang="zh-CN" altLang="en-US" sz="4400" dirty="0">
                  <a:solidFill>
                    <a:srgbClr val="FF0000"/>
                  </a:solidFill>
                  <a:latin typeface="黑体" charset="0"/>
                  <a:ea typeface="黑体" charset="0"/>
                  <a:cs typeface="黑体" charset="0"/>
                </a:rPr>
                <a:t>导航地图</a:t>
              </a:r>
            </a:p>
          </p:txBody>
        </p:sp>
        <p:sp>
          <p:nvSpPr>
            <p:cNvPr id="35" name="矩形 7"/>
            <p:cNvSpPr>
              <a:spLocks noChangeArrowheads="1"/>
            </p:cNvSpPr>
            <p:nvPr/>
          </p:nvSpPr>
          <p:spPr bwMode="auto">
            <a:xfrm>
              <a:off x="5888504" y="5281584"/>
              <a:ext cx="1314457" cy="384721"/>
            </a:xfrm>
            <a:prstGeom prst="rect">
              <a:avLst/>
            </a:prstGeom>
            <a:noFill/>
            <a:ln w="38100">
              <a:solidFill>
                <a:srgbClr val="0033CC"/>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p>
              <a:r>
                <a:rPr lang="zh-CN" altLang="en-US" sz="4400" dirty="0">
                  <a:solidFill>
                    <a:srgbClr val="0070C0"/>
                  </a:solidFill>
                  <a:latin typeface="黑体" charset="0"/>
                  <a:ea typeface="黑体" charset="0"/>
                  <a:cs typeface="黑体" charset="0"/>
                </a:rPr>
                <a:t>高精地图</a:t>
              </a:r>
            </a:p>
          </p:txBody>
        </p:sp>
      </p:grpSp>
      <p:pic>
        <p:nvPicPr>
          <p:cNvPr id="3" name="图片 2">
            <a:extLst>
              <a:ext uri="{FF2B5EF4-FFF2-40B4-BE49-F238E27FC236}">
                <a16:creationId xmlns:a16="http://schemas.microsoft.com/office/drawing/2014/main" id="{BD5DE28E-1063-414A-B219-41B7F00B3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3122" y="11779460"/>
            <a:ext cx="2628914" cy="1631740"/>
          </a:xfrm>
          <a:prstGeom prst="rect">
            <a:avLst/>
          </a:prstGeom>
        </p:spPr>
      </p:pic>
      <p:pic>
        <p:nvPicPr>
          <p:cNvPr id="36" name="图片 35">
            <a:extLst>
              <a:ext uri="{FF2B5EF4-FFF2-40B4-BE49-F238E27FC236}">
                <a16:creationId xmlns:a16="http://schemas.microsoft.com/office/drawing/2014/main" id="{9CB73A0D-7EB5-AA4D-83BD-A78AD3E9CA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1609" y="11779460"/>
            <a:ext cx="3304790" cy="1631740"/>
          </a:xfrm>
          <a:prstGeom prst="rect">
            <a:avLst/>
          </a:prstGeom>
        </p:spPr>
      </p:pic>
      <p:sp>
        <p:nvSpPr>
          <p:cNvPr id="37" name="矩形 36">
            <a:extLst>
              <a:ext uri="{FF2B5EF4-FFF2-40B4-BE49-F238E27FC236}">
                <a16:creationId xmlns:a16="http://schemas.microsoft.com/office/drawing/2014/main" id="{B7DCD62A-10D1-E14F-9991-8403BA31FC09}"/>
              </a:ext>
            </a:extLst>
          </p:cNvPr>
          <p:cNvSpPr>
            <a:spLocks noChangeArrowheads="1"/>
          </p:cNvSpPr>
          <p:nvPr/>
        </p:nvSpPr>
        <p:spPr bwMode="auto">
          <a:xfrm>
            <a:off x="13382465" y="9190454"/>
            <a:ext cx="3304789" cy="646331"/>
          </a:xfrm>
          <a:prstGeom prst="rect">
            <a:avLst/>
          </a:prstGeom>
          <a:noFill/>
          <a:ln w="38100">
            <a:solidFill>
              <a:srgbClr val="0033CC"/>
            </a:solidFill>
            <a:prstDash val="sysDot"/>
            <a:miter lim="800000"/>
            <a:headEnd/>
            <a:tailEnd/>
          </a:ln>
          <a:extLst>
            <a:ext uri="{909E8E84-426E-40dd-AFC4-6F175D3DCCD1}">
              <a14:hiddenFill xmlns="" xmlns:a14="http://schemas.microsoft.com/office/drawing/2010/main">
                <a:solidFill>
                  <a:srgbClr val="FFFFFF"/>
                </a:solidFill>
              </a14:hiddenFill>
            </a:ext>
          </a:extLst>
        </p:spPr>
        <p:txBody>
          <a:bodyPr wrap="square" anchor="ctr" anchorCtr="1">
            <a:spAutoFit/>
          </a:bodyPr>
          <a:lstStyle/>
          <a:p>
            <a:r>
              <a:rPr lang="zh-CN" altLang="en-US" sz="3600" dirty="0">
                <a:solidFill>
                  <a:srgbClr val="FF0000"/>
                </a:solidFill>
                <a:latin typeface="黑体"/>
                <a:ea typeface="黑体"/>
                <a:cs typeface="黑体"/>
              </a:rPr>
              <a:t>地图数据更新</a:t>
            </a:r>
          </a:p>
        </p:txBody>
      </p:sp>
      <p:sp>
        <p:nvSpPr>
          <p:cNvPr id="38" name="矩形 7">
            <a:extLst>
              <a:ext uri="{FF2B5EF4-FFF2-40B4-BE49-F238E27FC236}">
                <a16:creationId xmlns:a16="http://schemas.microsoft.com/office/drawing/2014/main" id="{F5658827-04F9-E346-AC9C-F5EA997E9C4C}"/>
              </a:ext>
            </a:extLst>
          </p:cNvPr>
          <p:cNvSpPr>
            <a:spLocks noChangeArrowheads="1"/>
          </p:cNvSpPr>
          <p:nvPr/>
        </p:nvSpPr>
        <p:spPr bwMode="auto">
          <a:xfrm>
            <a:off x="18483368" y="10766369"/>
            <a:ext cx="2628914" cy="769441"/>
          </a:xfrm>
          <a:prstGeom prst="rect">
            <a:avLst/>
          </a:prstGeom>
          <a:noFill/>
          <a:ln w="38100">
            <a:solidFill>
              <a:srgbClr val="0033CC"/>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p>
            <a:r>
              <a:rPr lang="zh-CN" altLang="en-US" sz="4400" dirty="0">
                <a:solidFill>
                  <a:srgbClr val="FF0000"/>
                </a:solidFill>
                <a:latin typeface="黑体" charset="0"/>
                <a:ea typeface="黑体" charset="0"/>
                <a:cs typeface="黑体" charset="0"/>
              </a:rPr>
              <a:t>车辆轨迹</a:t>
            </a:r>
          </a:p>
        </p:txBody>
      </p:sp>
      <p:pic>
        <p:nvPicPr>
          <p:cNvPr id="40" name="图片 39">
            <a:extLst>
              <a:ext uri="{FF2B5EF4-FFF2-40B4-BE49-F238E27FC236}">
                <a16:creationId xmlns:a16="http://schemas.microsoft.com/office/drawing/2014/main" id="{90BBAD35-30FA-1240-8E15-2EB264203EEC}"/>
              </a:ext>
            </a:extLst>
          </p:cNvPr>
          <p:cNvPicPr>
            <a:picLocks noChangeAspect="1"/>
          </p:cNvPicPr>
          <p:nvPr/>
        </p:nvPicPr>
        <p:blipFill rotWithShape="1">
          <a:blip r:embed="rId5">
            <a:extLst>
              <a:ext uri="{28A0092B-C50C-407E-A947-70E740481C1C}">
                <a14:useLocalDpi xmlns:a14="http://schemas.microsoft.com/office/drawing/2010/main" val="0"/>
              </a:ext>
            </a:extLst>
          </a:blip>
          <a:srcRect l="29996" t="7062" b="50000"/>
          <a:stretch/>
        </p:blipFill>
        <p:spPr>
          <a:xfrm>
            <a:off x="18232606" y="11779461"/>
            <a:ext cx="3208033" cy="1631739"/>
          </a:xfrm>
          <a:prstGeom prst="rect">
            <a:avLst/>
          </a:prstGeom>
        </p:spPr>
      </p:pic>
      <p:sp>
        <p:nvSpPr>
          <p:cNvPr id="41" name="矩形 7">
            <a:extLst>
              <a:ext uri="{FF2B5EF4-FFF2-40B4-BE49-F238E27FC236}">
                <a16:creationId xmlns:a16="http://schemas.microsoft.com/office/drawing/2014/main" id="{E031E6A0-7C64-3F40-B4E7-F1A03A9DD9CE}"/>
              </a:ext>
            </a:extLst>
          </p:cNvPr>
          <p:cNvSpPr>
            <a:spLocks noChangeArrowheads="1"/>
          </p:cNvSpPr>
          <p:nvPr/>
        </p:nvSpPr>
        <p:spPr bwMode="auto">
          <a:xfrm>
            <a:off x="9212670" y="7219450"/>
            <a:ext cx="5484252" cy="769441"/>
          </a:xfrm>
          <a:prstGeom prst="rect">
            <a:avLst/>
          </a:prstGeom>
          <a:noFill/>
          <a:ln w="38100">
            <a:solidFill>
              <a:srgbClr val="0033CC"/>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p>
            <a:r>
              <a:rPr lang="zh-CN" altLang="en-US" sz="4400" dirty="0">
                <a:solidFill>
                  <a:srgbClr val="FF0000"/>
                </a:solidFill>
                <a:latin typeface="黑体" charset="0"/>
                <a:ea typeface="黑体" charset="0"/>
                <a:cs typeface="黑体" charset="0"/>
              </a:rPr>
              <a:t>基于概率信息的匹配</a:t>
            </a:r>
          </a:p>
        </p:txBody>
      </p:sp>
      <p:sp>
        <p:nvSpPr>
          <p:cNvPr id="42" name="矩形 7">
            <a:extLst>
              <a:ext uri="{FF2B5EF4-FFF2-40B4-BE49-F238E27FC236}">
                <a16:creationId xmlns:a16="http://schemas.microsoft.com/office/drawing/2014/main" id="{8C76DA6B-EF3B-DB46-B4FC-9BDB2BDD083B}"/>
              </a:ext>
            </a:extLst>
          </p:cNvPr>
          <p:cNvSpPr>
            <a:spLocks noChangeArrowheads="1"/>
          </p:cNvSpPr>
          <p:nvPr/>
        </p:nvSpPr>
        <p:spPr bwMode="auto">
          <a:xfrm>
            <a:off x="14883810" y="6137661"/>
            <a:ext cx="5484252" cy="769441"/>
          </a:xfrm>
          <a:prstGeom prst="rect">
            <a:avLst/>
          </a:prstGeom>
          <a:noFill/>
          <a:ln w="38100">
            <a:solidFill>
              <a:srgbClr val="0033CC"/>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p>
            <a:r>
              <a:rPr lang="zh-CN" altLang="en-US" sz="4400" dirty="0">
                <a:solidFill>
                  <a:srgbClr val="0070C0"/>
                </a:solidFill>
                <a:latin typeface="黑体" charset="0"/>
                <a:ea typeface="黑体" charset="0"/>
                <a:cs typeface="黑体" charset="0"/>
              </a:rPr>
              <a:t>在线实时地图匹配</a:t>
            </a:r>
          </a:p>
        </p:txBody>
      </p:sp>
      <p:sp>
        <p:nvSpPr>
          <p:cNvPr id="43" name="矩形 7">
            <a:extLst>
              <a:ext uri="{FF2B5EF4-FFF2-40B4-BE49-F238E27FC236}">
                <a16:creationId xmlns:a16="http://schemas.microsoft.com/office/drawing/2014/main" id="{FB87DF7F-3551-B044-B522-609B44385EB6}"/>
              </a:ext>
            </a:extLst>
          </p:cNvPr>
          <p:cNvSpPr>
            <a:spLocks noChangeArrowheads="1"/>
          </p:cNvSpPr>
          <p:nvPr/>
        </p:nvSpPr>
        <p:spPr bwMode="auto">
          <a:xfrm>
            <a:off x="14883810" y="7203903"/>
            <a:ext cx="5484252" cy="769441"/>
          </a:xfrm>
          <a:prstGeom prst="rect">
            <a:avLst/>
          </a:prstGeom>
          <a:noFill/>
          <a:ln w="38100">
            <a:solidFill>
              <a:srgbClr val="0033CC"/>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p>
            <a:r>
              <a:rPr lang="zh-CN" altLang="en-US" sz="4400" dirty="0">
                <a:solidFill>
                  <a:srgbClr val="0070C0"/>
                </a:solidFill>
                <a:latin typeface="黑体" charset="0"/>
                <a:ea typeface="黑体" charset="0"/>
                <a:cs typeface="黑体" charset="0"/>
              </a:rPr>
              <a:t>基于数据驱动的匹配</a:t>
            </a:r>
          </a:p>
        </p:txBody>
      </p:sp>
    </p:spTree>
    <p:extLst>
      <p:ext uri="{BB962C8B-B14F-4D97-AF65-F5344CB8AC3E}">
        <p14:creationId xmlns:p14="http://schemas.microsoft.com/office/powerpoint/2010/main" val="1628844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59883" y="1193682"/>
            <a:ext cx="10579036" cy="8382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b">
            <a:noAutofit/>
          </a:bodyPr>
          <a:lstStyle>
            <a:lvl1pPr marL="0" marR="0" indent="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1pPr>
            <a:lvl2pPr marL="0" marR="0" indent="2286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2pPr>
            <a:lvl3pPr marL="0" marR="0" indent="4572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3pPr>
            <a:lvl4pPr marL="0" marR="0" indent="6858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4pPr>
            <a:lvl5pPr marL="0" marR="0" indent="9144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5pPr>
            <a:lvl6pPr marL="0" marR="0" indent="11430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6pPr>
            <a:lvl7pPr marL="0" marR="0" indent="13716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7pPr>
            <a:lvl8pPr marL="0" marR="0" indent="16002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8pPr>
            <a:lvl9pPr marL="0" marR="0" indent="18288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9pPr>
          </a:lstStyle>
          <a:p>
            <a:pPr hangingPunct="1"/>
            <a:r>
              <a:rPr lang="zh-CN" altLang="en-US" sz="6000" b="1" dirty="0">
                <a:latin typeface="微软雅黑" panose="020B0503020204020204" pitchFamily="34" charset="-122"/>
                <a:ea typeface="微软雅黑" panose="020B0503020204020204" pitchFamily="34" charset="-122"/>
              </a:rPr>
              <a:t>自动驾驶中的地图匹配技术</a:t>
            </a:r>
          </a:p>
        </p:txBody>
      </p:sp>
      <p:sp>
        <p:nvSpPr>
          <p:cNvPr id="5" name="Rectangle 3"/>
          <p:cNvSpPr txBox="1">
            <a:spLocks noChangeArrowheads="1"/>
          </p:cNvSpPr>
          <p:nvPr/>
        </p:nvSpPr>
        <p:spPr>
          <a:xfrm>
            <a:off x="2666999" y="2906485"/>
            <a:ext cx="19180629" cy="963385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marL="0" marR="0" indent="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1pPr>
            <a:lvl2pPr marL="0" marR="0" indent="228600" algn="l" defTabSz="825500" latinLnBrk="0">
              <a:lnSpc>
                <a:spcPct val="100000"/>
              </a:lnSpc>
              <a:spcBef>
                <a:spcPts val="0"/>
              </a:spcBef>
              <a:spcAft>
                <a:spcPts val="0"/>
              </a:spcAft>
              <a:buClrTx/>
              <a:buSzTx/>
              <a:buFontTx/>
              <a:buNone/>
              <a:tabLst/>
              <a:defRPr sz="4000" b="0" i="0" u="none" strike="noStrike" cap="none" spc="0" baseline="0">
                <a:ln>
                  <a:noFill/>
                </a:ln>
                <a:solidFill>
                  <a:srgbClr val="333333"/>
                </a:solidFill>
                <a:uFillTx/>
                <a:latin typeface="+mn-lt"/>
                <a:ea typeface="+mn-ea"/>
                <a:cs typeface="+mn-cs"/>
                <a:sym typeface="Helvetica Light"/>
              </a:defRPr>
            </a:lvl2pPr>
            <a:lvl3pPr marL="0" marR="0" indent="457200" algn="l" defTabSz="825500" latinLnBrk="0">
              <a:lnSpc>
                <a:spcPct val="100000"/>
              </a:lnSpc>
              <a:spcBef>
                <a:spcPts val="0"/>
              </a:spcBef>
              <a:spcAft>
                <a:spcPts val="0"/>
              </a:spcAft>
              <a:buClrTx/>
              <a:buSzTx/>
              <a:buFontTx/>
              <a:buNone/>
              <a:tabLst/>
              <a:defRPr sz="3800" b="0" i="0" u="none" strike="noStrike" cap="none" spc="0" baseline="0">
                <a:ln>
                  <a:noFill/>
                </a:ln>
                <a:solidFill>
                  <a:srgbClr val="333333"/>
                </a:solidFill>
                <a:uFillTx/>
                <a:latin typeface="+mn-lt"/>
                <a:ea typeface="+mn-ea"/>
                <a:cs typeface="+mn-cs"/>
                <a:sym typeface="Helvetica Light"/>
              </a:defRPr>
            </a:lvl3pPr>
            <a:lvl4pPr marL="0" marR="0" indent="685800" algn="l" defTabSz="825500" latinLnBrk="0">
              <a:lnSpc>
                <a:spcPct val="100000"/>
              </a:lnSpc>
              <a:spcBef>
                <a:spcPts val="0"/>
              </a:spcBef>
              <a:spcAft>
                <a:spcPts val="0"/>
              </a:spcAft>
              <a:buClrTx/>
              <a:buSzTx/>
              <a:buFontTx/>
              <a:buNone/>
              <a:tabLst/>
              <a:defRPr sz="3600" b="0" i="0" u="none" strike="noStrike" cap="none" spc="0" baseline="0">
                <a:ln>
                  <a:noFill/>
                </a:ln>
                <a:solidFill>
                  <a:srgbClr val="333333"/>
                </a:solidFill>
                <a:uFillTx/>
                <a:latin typeface="+mn-lt"/>
                <a:ea typeface="+mn-ea"/>
                <a:cs typeface="+mn-cs"/>
                <a:sym typeface="Helvetica Light"/>
              </a:defRPr>
            </a:lvl4pPr>
            <a:lvl5pPr marL="0" marR="0" indent="914400" algn="l" defTabSz="825500" latinLnBrk="0">
              <a:lnSpc>
                <a:spcPct val="100000"/>
              </a:lnSpc>
              <a:spcBef>
                <a:spcPts val="0"/>
              </a:spcBef>
              <a:spcAft>
                <a:spcPts val="0"/>
              </a:spcAft>
              <a:buClrTx/>
              <a:buSzTx/>
              <a:buFontTx/>
              <a:buNone/>
              <a:tabLst/>
              <a:defRPr sz="3400" b="0" i="0" u="none" strike="noStrike" cap="none" spc="0" baseline="0">
                <a:ln>
                  <a:noFill/>
                </a:ln>
                <a:solidFill>
                  <a:srgbClr val="333333"/>
                </a:solidFill>
                <a:uFillTx/>
                <a:latin typeface="+mn-lt"/>
                <a:ea typeface="+mn-ea"/>
                <a:cs typeface="+mn-cs"/>
                <a:sym typeface="Helvetica Light"/>
              </a:defRPr>
            </a:lvl5pPr>
            <a:lvl6pPr marL="0" marR="0" indent="11430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6pPr>
            <a:lvl7pPr marL="0" marR="0" indent="13716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7pPr>
            <a:lvl8pPr marL="0" marR="0" indent="16002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8pPr>
            <a:lvl9pPr marL="0" marR="0" indent="18288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9pPr>
          </a:lstStyle>
          <a:p>
            <a:pPr hangingPunct="1"/>
            <a:endParaRPr lang="en-US" altLang="zh-CN" sz="4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B56C12A9-BD47-5B4D-88A5-3737EBDB4C8C}"/>
              </a:ext>
            </a:extLst>
          </p:cNvPr>
          <p:cNvSpPr txBox="1"/>
          <p:nvPr/>
        </p:nvSpPr>
        <p:spPr>
          <a:xfrm>
            <a:off x="1346951" y="2683294"/>
            <a:ext cx="77009" cy="78483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4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0" name="Rectangle 3">
            <a:extLst>
              <a:ext uri="{FF2B5EF4-FFF2-40B4-BE49-F238E27FC236}">
                <a16:creationId xmlns:a16="http://schemas.microsoft.com/office/drawing/2014/main" id="{CF128517-1680-4947-BEFE-2747B79D130E}"/>
              </a:ext>
            </a:extLst>
          </p:cNvPr>
          <p:cNvSpPr txBox="1">
            <a:spLocks noChangeArrowheads="1"/>
          </p:cNvSpPr>
          <p:nvPr/>
        </p:nvSpPr>
        <p:spPr>
          <a:xfrm>
            <a:off x="1159883" y="2606040"/>
            <a:ext cx="22360517" cy="10629899"/>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marL="0" marR="0" indent="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1pPr>
            <a:lvl2pPr marL="0" marR="0" indent="228600" algn="l" defTabSz="825500" latinLnBrk="0">
              <a:lnSpc>
                <a:spcPct val="100000"/>
              </a:lnSpc>
              <a:spcBef>
                <a:spcPts val="0"/>
              </a:spcBef>
              <a:spcAft>
                <a:spcPts val="0"/>
              </a:spcAft>
              <a:buClrTx/>
              <a:buSzTx/>
              <a:buFontTx/>
              <a:buNone/>
              <a:tabLst/>
              <a:defRPr sz="4000" b="0" i="0" u="none" strike="noStrike" cap="none" spc="0" baseline="0">
                <a:ln>
                  <a:noFill/>
                </a:ln>
                <a:solidFill>
                  <a:srgbClr val="333333"/>
                </a:solidFill>
                <a:uFillTx/>
                <a:latin typeface="+mn-lt"/>
                <a:ea typeface="+mn-ea"/>
                <a:cs typeface="+mn-cs"/>
                <a:sym typeface="Helvetica Light"/>
              </a:defRPr>
            </a:lvl2pPr>
            <a:lvl3pPr marL="0" marR="0" indent="457200" algn="l" defTabSz="825500" latinLnBrk="0">
              <a:lnSpc>
                <a:spcPct val="100000"/>
              </a:lnSpc>
              <a:spcBef>
                <a:spcPts val="0"/>
              </a:spcBef>
              <a:spcAft>
                <a:spcPts val="0"/>
              </a:spcAft>
              <a:buClrTx/>
              <a:buSzTx/>
              <a:buFontTx/>
              <a:buNone/>
              <a:tabLst/>
              <a:defRPr sz="3800" b="0" i="0" u="none" strike="noStrike" cap="none" spc="0" baseline="0">
                <a:ln>
                  <a:noFill/>
                </a:ln>
                <a:solidFill>
                  <a:srgbClr val="333333"/>
                </a:solidFill>
                <a:uFillTx/>
                <a:latin typeface="+mn-lt"/>
                <a:ea typeface="+mn-ea"/>
                <a:cs typeface="+mn-cs"/>
                <a:sym typeface="Helvetica Light"/>
              </a:defRPr>
            </a:lvl3pPr>
            <a:lvl4pPr marL="0" marR="0" indent="685800" algn="l" defTabSz="825500" latinLnBrk="0">
              <a:lnSpc>
                <a:spcPct val="100000"/>
              </a:lnSpc>
              <a:spcBef>
                <a:spcPts val="0"/>
              </a:spcBef>
              <a:spcAft>
                <a:spcPts val="0"/>
              </a:spcAft>
              <a:buClrTx/>
              <a:buSzTx/>
              <a:buFontTx/>
              <a:buNone/>
              <a:tabLst/>
              <a:defRPr sz="3600" b="0" i="0" u="none" strike="noStrike" cap="none" spc="0" baseline="0">
                <a:ln>
                  <a:noFill/>
                </a:ln>
                <a:solidFill>
                  <a:srgbClr val="333333"/>
                </a:solidFill>
                <a:uFillTx/>
                <a:latin typeface="+mn-lt"/>
                <a:ea typeface="+mn-ea"/>
                <a:cs typeface="+mn-cs"/>
                <a:sym typeface="Helvetica Light"/>
              </a:defRPr>
            </a:lvl4pPr>
            <a:lvl5pPr marL="0" marR="0" indent="914400" algn="l" defTabSz="825500" latinLnBrk="0">
              <a:lnSpc>
                <a:spcPct val="100000"/>
              </a:lnSpc>
              <a:spcBef>
                <a:spcPts val="0"/>
              </a:spcBef>
              <a:spcAft>
                <a:spcPts val="0"/>
              </a:spcAft>
              <a:buClrTx/>
              <a:buSzTx/>
              <a:buFontTx/>
              <a:buNone/>
              <a:tabLst/>
              <a:defRPr sz="3400" b="0" i="0" u="none" strike="noStrike" cap="none" spc="0" baseline="0">
                <a:ln>
                  <a:noFill/>
                </a:ln>
                <a:solidFill>
                  <a:srgbClr val="333333"/>
                </a:solidFill>
                <a:uFillTx/>
                <a:latin typeface="+mn-lt"/>
                <a:ea typeface="+mn-ea"/>
                <a:cs typeface="+mn-cs"/>
                <a:sym typeface="Helvetica Light"/>
              </a:defRPr>
            </a:lvl5pPr>
            <a:lvl6pPr marL="0" marR="0" indent="11430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6pPr>
            <a:lvl7pPr marL="0" marR="0" indent="13716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7pPr>
            <a:lvl8pPr marL="0" marR="0" indent="16002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8pPr>
            <a:lvl9pPr marL="0" marR="0" indent="18288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9pPr>
          </a:lstStyle>
          <a:p>
            <a:pPr defTabSz="914400" eaLnBrk="0" fontAlgn="base">
              <a:lnSpc>
                <a:spcPct val="90000"/>
              </a:lnSpc>
              <a:spcBef>
                <a:spcPct val="50000"/>
              </a:spcBef>
              <a:spcAft>
                <a:spcPct val="0"/>
              </a:spcAft>
            </a:pPr>
            <a:r>
              <a:rPr lang="en-US" altLang="zh-CN" sz="4400" dirty="0">
                <a:solidFill>
                  <a:schemeClr val="tx1"/>
                </a:solidFill>
                <a:latin typeface="Microsoft YaHei" charset="-122"/>
                <a:ea typeface="Microsoft YaHei" charset="-122"/>
                <a:cs typeface="宋体" panose="02010600030101010101" pitchFamily="2" charset="-122"/>
              </a:rPr>
              <a:t>1.</a:t>
            </a:r>
            <a:r>
              <a:rPr lang="zh-CN" altLang="en-US" sz="4400" dirty="0">
                <a:solidFill>
                  <a:schemeClr val="tx1"/>
                </a:solidFill>
                <a:latin typeface="Microsoft YaHei" charset="-122"/>
                <a:ea typeface="Microsoft YaHei" charset="-122"/>
                <a:cs typeface="宋体" panose="02010600030101010101" pitchFamily="2" charset="-122"/>
              </a:rPr>
              <a:t> 车辆轨迹数据处理</a:t>
            </a:r>
            <a:endParaRPr lang="en-US" altLang="zh-CN" sz="4400" dirty="0">
              <a:solidFill>
                <a:schemeClr val="tx1"/>
              </a:solidFill>
              <a:latin typeface="Microsoft YaHei" charset="-122"/>
              <a:ea typeface="Microsoft YaHei" charset="-122"/>
              <a:cs typeface="宋体" panose="02010600030101010101" pitchFamily="2" charset="-122"/>
            </a:endParaRPr>
          </a:p>
          <a:p>
            <a:pPr marL="571500" indent="-571500" defTabSz="914400" eaLnBrk="0" fontAlgn="base">
              <a:lnSpc>
                <a:spcPct val="90000"/>
              </a:lnSpc>
              <a:spcBef>
                <a:spcPct val="50000"/>
              </a:spcBef>
              <a:spcAft>
                <a:spcPct val="0"/>
              </a:spcAft>
              <a:buFont typeface="Arial" panose="020B0604020202020204" pitchFamily="34" charset="0"/>
              <a:buChar char="•"/>
            </a:pPr>
            <a:r>
              <a:rPr lang="zh-CN" altLang="en-US" sz="4000" dirty="0">
                <a:solidFill>
                  <a:schemeClr val="tx1"/>
                </a:solidFill>
                <a:latin typeface="Microsoft YaHei" charset="-122"/>
                <a:ea typeface="Microsoft YaHei" charset="-122"/>
                <a:cs typeface="宋体" panose="02010600030101010101" pitchFamily="2" charset="-122"/>
              </a:rPr>
              <a:t>异常、冗余和不完备数据</a:t>
            </a:r>
            <a:endParaRPr lang="en-US" altLang="zh-CN" sz="4000" dirty="0">
              <a:solidFill>
                <a:schemeClr val="tx1"/>
              </a:solidFill>
              <a:latin typeface="Microsoft YaHei" charset="-122"/>
              <a:ea typeface="Microsoft YaHei" charset="-122"/>
              <a:cs typeface="宋体" panose="02010600030101010101" pitchFamily="2" charset="-122"/>
            </a:endParaRPr>
          </a:p>
          <a:p>
            <a:pPr marL="571500" indent="-571500" defTabSz="914400" eaLnBrk="0" fontAlgn="base">
              <a:lnSpc>
                <a:spcPct val="90000"/>
              </a:lnSpc>
              <a:spcBef>
                <a:spcPct val="50000"/>
              </a:spcBef>
              <a:spcAft>
                <a:spcPct val="0"/>
              </a:spcAft>
              <a:buFont typeface="Arial" panose="020B0604020202020204" pitchFamily="34" charset="0"/>
              <a:buChar char="•"/>
            </a:pPr>
            <a:r>
              <a:rPr lang="zh-CN" altLang="en-US" sz="4000" dirty="0">
                <a:solidFill>
                  <a:schemeClr val="tx1"/>
                </a:solidFill>
                <a:latin typeface="Microsoft YaHei" charset="-122"/>
                <a:ea typeface="Microsoft YaHei" charset="-122"/>
                <a:cs typeface="宋体" panose="02010600030101010101" pitchFamily="2" charset="-122"/>
              </a:rPr>
              <a:t>常用算法：数据抽稀、滤波、停止点检测</a:t>
            </a:r>
            <a:endParaRPr lang="en-US" altLang="zh-CN" sz="4000" dirty="0">
              <a:solidFill>
                <a:schemeClr val="tx1"/>
              </a:solidFill>
              <a:latin typeface="Microsoft YaHei" charset="-122"/>
              <a:ea typeface="Microsoft YaHei" charset="-122"/>
              <a:cs typeface="宋体" panose="02010600030101010101" pitchFamily="2" charset="-122"/>
            </a:endParaRPr>
          </a:p>
          <a:p>
            <a:pPr marL="571500" indent="-571500" defTabSz="914400" eaLnBrk="0" fontAlgn="base">
              <a:lnSpc>
                <a:spcPct val="90000"/>
              </a:lnSpc>
              <a:spcBef>
                <a:spcPct val="50000"/>
              </a:spcBef>
              <a:spcAft>
                <a:spcPct val="0"/>
              </a:spcAft>
              <a:buFont typeface="Arial" panose="020B0604020202020204" pitchFamily="34" charset="0"/>
              <a:buChar char="•"/>
            </a:pPr>
            <a:r>
              <a:rPr lang="zh-CN" altLang="en-US" sz="4000" dirty="0">
                <a:solidFill>
                  <a:schemeClr val="tx1"/>
                </a:solidFill>
                <a:latin typeface="Microsoft YaHei" charset="-122"/>
                <a:ea typeface="Microsoft YaHei" charset="-122"/>
                <a:cs typeface="宋体" panose="02010600030101010101" pitchFamily="2" charset="-122"/>
              </a:rPr>
              <a:t>观测量：距离、车辆行驶速度、</a:t>
            </a:r>
            <a:endParaRPr lang="en-US" altLang="zh-CN" sz="4000" dirty="0">
              <a:solidFill>
                <a:schemeClr val="tx1"/>
              </a:solidFill>
              <a:latin typeface="Microsoft YaHei" charset="-122"/>
              <a:ea typeface="Microsoft YaHei" charset="-122"/>
              <a:cs typeface="宋体" panose="02010600030101010101" pitchFamily="2" charset="-122"/>
            </a:endParaRPr>
          </a:p>
          <a:p>
            <a:pPr defTabSz="914400" eaLnBrk="0" fontAlgn="base">
              <a:lnSpc>
                <a:spcPct val="90000"/>
              </a:lnSpc>
              <a:spcBef>
                <a:spcPct val="50000"/>
              </a:spcBef>
              <a:spcAft>
                <a:spcPct val="0"/>
              </a:spcAft>
            </a:pPr>
            <a:endParaRPr lang="en-US" altLang="zh-CN" sz="4400" dirty="0">
              <a:solidFill>
                <a:schemeClr val="tx1"/>
              </a:solidFill>
              <a:latin typeface="Microsoft YaHei" charset="-122"/>
              <a:ea typeface="Microsoft YaHei" charset="-122"/>
              <a:cs typeface="宋体" panose="02010600030101010101" pitchFamily="2" charset="-122"/>
            </a:endParaRPr>
          </a:p>
          <a:p>
            <a:pPr defTabSz="914400" eaLnBrk="0" fontAlgn="base">
              <a:lnSpc>
                <a:spcPct val="90000"/>
              </a:lnSpc>
              <a:spcBef>
                <a:spcPct val="50000"/>
              </a:spcBef>
              <a:spcAft>
                <a:spcPct val="0"/>
              </a:spcAft>
            </a:pPr>
            <a:endParaRPr lang="en-US" altLang="zh-CN" sz="4400" dirty="0">
              <a:solidFill>
                <a:schemeClr val="tx1"/>
              </a:solidFill>
              <a:latin typeface="Microsoft YaHei" charset="-122"/>
              <a:ea typeface="Microsoft YaHei" charset="-122"/>
              <a:cs typeface="宋体" panose="02010600030101010101" pitchFamily="2" charset="-122"/>
            </a:endParaRPr>
          </a:p>
        </p:txBody>
      </p:sp>
    </p:spTree>
    <p:extLst>
      <p:ext uri="{BB962C8B-B14F-4D97-AF65-F5344CB8AC3E}">
        <p14:creationId xmlns:p14="http://schemas.microsoft.com/office/powerpoint/2010/main" val="3057876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59883" y="1193682"/>
            <a:ext cx="10579036" cy="8382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b">
            <a:noAutofit/>
          </a:bodyPr>
          <a:lstStyle>
            <a:lvl1pPr marL="0" marR="0" indent="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1pPr>
            <a:lvl2pPr marL="0" marR="0" indent="2286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2pPr>
            <a:lvl3pPr marL="0" marR="0" indent="4572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3pPr>
            <a:lvl4pPr marL="0" marR="0" indent="6858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4pPr>
            <a:lvl5pPr marL="0" marR="0" indent="9144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5pPr>
            <a:lvl6pPr marL="0" marR="0" indent="11430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6pPr>
            <a:lvl7pPr marL="0" marR="0" indent="13716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7pPr>
            <a:lvl8pPr marL="0" marR="0" indent="16002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8pPr>
            <a:lvl9pPr marL="0" marR="0" indent="18288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9pPr>
          </a:lstStyle>
          <a:p>
            <a:pPr hangingPunct="1"/>
            <a:r>
              <a:rPr lang="zh-CN" altLang="en-US" sz="6000" b="1" dirty="0">
                <a:latin typeface="微软雅黑" panose="020B0503020204020204" pitchFamily="34" charset="-122"/>
                <a:ea typeface="微软雅黑" panose="020B0503020204020204" pitchFamily="34" charset="-122"/>
              </a:rPr>
              <a:t>应用一：轨迹切分</a:t>
            </a:r>
          </a:p>
        </p:txBody>
      </p:sp>
      <p:sp>
        <p:nvSpPr>
          <p:cNvPr id="5" name="Rectangle 3"/>
          <p:cNvSpPr txBox="1">
            <a:spLocks noChangeArrowheads="1"/>
          </p:cNvSpPr>
          <p:nvPr/>
        </p:nvSpPr>
        <p:spPr>
          <a:xfrm>
            <a:off x="2666999" y="2906485"/>
            <a:ext cx="19180629" cy="963385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marL="0" marR="0" indent="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1pPr>
            <a:lvl2pPr marL="0" marR="0" indent="228600" algn="l" defTabSz="825500" latinLnBrk="0">
              <a:lnSpc>
                <a:spcPct val="100000"/>
              </a:lnSpc>
              <a:spcBef>
                <a:spcPts val="0"/>
              </a:spcBef>
              <a:spcAft>
                <a:spcPts val="0"/>
              </a:spcAft>
              <a:buClrTx/>
              <a:buSzTx/>
              <a:buFontTx/>
              <a:buNone/>
              <a:tabLst/>
              <a:defRPr sz="4000" b="0" i="0" u="none" strike="noStrike" cap="none" spc="0" baseline="0">
                <a:ln>
                  <a:noFill/>
                </a:ln>
                <a:solidFill>
                  <a:srgbClr val="333333"/>
                </a:solidFill>
                <a:uFillTx/>
                <a:latin typeface="+mn-lt"/>
                <a:ea typeface="+mn-ea"/>
                <a:cs typeface="+mn-cs"/>
                <a:sym typeface="Helvetica Light"/>
              </a:defRPr>
            </a:lvl2pPr>
            <a:lvl3pPr marL="0" marR="0" indent="457200" algn="l" defTabSz="825500" latinLnBrk="0">
              <a:lnSpc>
                <a:spcPct val="100000"/>
              </a:lnSpc>
              <a:spcBef>
                <a:spcPts val="0"/>
              </a:spcBef>
              <a:spcAft>
                <a:spcPts val="0"/>
              </a:spcAft>
              <a:buClrTx/>
              <a:buSzTx/>
              <a:buFontTx/>
              <a:buNone/>
              <a:tabLst/>
              <a:defRPr sz="3800" b="0" i="0" u="none" strike="noStrike" cap="none" spc="0" baseline="0">
                <a:ln>
                  <a:noFill/>
                </a:ln>
                <a:solidFill>
                  <a:srgbClr val="333333"/>
                </a:solidFill>
                <a:uFillTx/>
                <a:latin typeface="+mn-lt"/>
                <a:ea typeface="+mn-ea"/>
                <a:cs typeface="+mn-cs"/>
                <a:sym typeface="Helvetica Light"/>
              </a:defRPr>
            </a:lvl3pPr>
            <a:lvl4pPr marL="0" marR="0" indent="685800" algn="l" defTabSz="825500" latinLnBrk="0">
              <a:lnSpc>
                <a:spcPct val="100000"/>
              </a:lnSpc>
              <a:spcBef>
                <a:spcPts val="0"/>
              </a:spcBef>
              <a:spcAft>
                <a:spcPts val="0"/>
              </a:spcAft>
              <a:buClrTx/>
              <a:buSzTx/>
              <a:buFontTx/>
              <a:buNone/>
              <a:tabLst/>
              <a:defRPr sz="3600" b="0" i="0" u="none" strike="noStrike" cap="none" spc="0" baseline="0">
                <a:ln>
                  <a:noFill/>
                </a:ln>
                <a:solidFill>
                  <a:srgbClr val="333333"/>
                </a:solidFill>
                <a:uFillTx/>
                <a:latin typeface="+mn-lt"/>
                <a:ea typeface="+mn-ea"/>
                <a:cs typeface="+mn-cs"/>
                <a:sym typeface="Helvetica Light"/>
              </a:defRPr>
            </a:lvl4pPr>
            <a:lvl5pPr marL="0" marR="0" indent="914400" algn="l" defTabSz="825500" latinLnBrk="0">
              <a:lnSpc>
                <a:spcPct val="100000"/>
              </a:lnSpc>
              <a:spcBef>
                <a:spcPts val="0"/>
              </a:spcBef>
              <a:spcAft>
                <a:spcPts val="0"/>
              </a:spcAft>
              <a:buClrTx/>
              <a:buSzTx/>
              <a:buFontTx/>
              <a:buNone/>
              <a:tabLst/>
              <a:defRPr sz="3400" b="0" i="0" u="none" strike="noStrike" cap="none" spc="0" baseline="0">
                <a:ln>
                  <a:noFill/>
                </a:ln>
                <a:solidFill>
                  <a:srgbClr val="333333"/>
                </a:solidFill>
                <a:uFillTx/>
                <a:latin typeface="+mn-lt"/>
                <a:ea typeface="+mn-ea"/>
                <a:cs typeface="+mn-cs"/>
                <a:sym typeface="Helvetica Light"/>
              </a:defRPr>
            </a:lvl5pPr>
            <a:lvl6pPr marL="0" marR="0" indent="11430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6pPr>
            <a:lvl7pPr marL="0" marR="0" indent="13716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7pPr>
            <a:lvl8pPr marL="0" marR="0" indent="16002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8pPr>
            <a:lvl9pPr marL="0" marR="0" indent="18288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9pPr>
          </a:lstStyle>
          <a:p>
            <a:pPr hangingPunct="1"/>
            <a:endParaRPr lang="en-US" altLang="zh-CN" sz="4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B56C12A9-BD47-5B4D-88A5-3737EBDB4C8C}"/>
              </a:ext>
            </a:extLst>
          </p:cNvPr>
          <p:cNvSpPr txBox="1"/>
          <p:nvPr/>
        </p:nvSpPr>
        <p:spPr>
          <a:xfrm>
            <a:off x="1346951" y="2683294"/>
            <a:ext cx="77009" cy="78483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4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0" name="Rectangle 3">
            <a:extLst>
              <a:ext uri="{FF2B5EF4-FFF2-40B4-BE49-F238E27FC236}">
                <a16:creationId xmlns:a16="http://schemas.microsoft.com/office/drawing/2014/main" id="{CF128517-1680-4947-BEFE-2747B79D130E}"/>
              </a:ext>
            </a:extLst>
          </p:cNvPr>
          <p:cNvSpPr txBox="1">
            <a:spLocks noChangeArrowheads="1"/>
          </p:cNvSpPr>
          <p:nvPr/>
        </p:nvSpPr>
        <p:spPr>
          <a:xfrm>
            <a:off x="1159883" y="2606040"/>
            <a:ext cx="22360517" cy="10629899"/>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marL="0" marR="0" indent="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1pPr>
            <a:lvl2pPr marL="0" marR="0" indent="228600" algn="l" defTabSz="825500" latinLnBrk="0">
              <a:lnSpc>
                <a:spcPct val="100000"/>
              </a:lnSpc>
              <a:spcBef>
                <a:spcPts val="0"/>
              </a:spcBef>
              <a:spcAft>
                <a:spcPts val="0"/>
              </a:spcAft>
              <a:buClrTx/>
              <a:buSzTx/>
              <a:buFontTx/>
              <a:buNone/>
              <a:tabLst/>
              <a:defRPr sz="4000" b="0" i="0" u="none" strike="noStrike" cap="none" spc="0" baseline="0">
                <a:ln>
                  <a:noFill/>
                </a:ln>
                <a:solidFill>
                  <a:srgbClr val="333333"/>
                </a:solidFill>
                <a:uFillTx/>
                <a:latin typeface="+mn-lt"/>
                <a:ea typeface="+mn-ea"/>
                <a:cs typeface="+mn-cs"/>
                <a:sym typeface="Helvetica Light"/>
              </a:defRPr>
            </a:lvl2pPr>
            <a:lvl3pPr marL="0" marR="0" indent="457200" algn="l" defTabSz="825500" latinLnBrk="0">
              <a:lnSpc>
                <a:spcPct val="100000"/>
              </a:lnSpc>
              <a:spcBef>
                <a:spcPts val="0"/>
              </a:spcBef>
              <a:spcAft>
                <a:spcPts val="0"/>
              </a:spcAft>
              <a:buClrTx/>
              <a:buSzTx/>
              <a:buFontTx/>
              <a:buNone/>
              <a:tabLst/>
              <a:defRPr sz="3800" b="0" i="0" u="none" strike="noStrike" cap="none" spc="0" baseline="0">
                <a:ln>
                  <a:noFill/>
                </a:ln>
                <a:solidFill>
                  <a:srgbClr val="333333"/>
                </a:solidFill>
                <a:uFillTx/>
                <a:latin typeface="+mn-lt"/>
                <a:ea typeface="+mn-ea"/>
                <a:cs typeface="+mn-cs"/>
                <a:sym typeface="Helvetica Light"/>
              </a:defRPr>
            </a:lvl3pPr>
            <a:lvl4pPr marL="0" marR="0" indent="685800" algn="l" defTabSz="825500" latinLnBrk="0">
              <a:lnSpc>
                <a:spcPct val="100000"/>
              </a:lnSpc>
              <a:spcBef>
                <a:spcPts val="0"/>
              </a:spcBef>
              <a:spcAft>
                <a:spcPts val="0"/>
              </a:spcAft>
              <a:buClrTx/>
              <a:buSzTx/>
              <a:buFontTx/>
              <a:buNone/>
              <a:tabLst/>
              <a:defRPr sz="3600" b="0" i="0" u="none" strike="noStrike" cap="none" spc="0" baseline="0">
                <a:ln>
                  <a:noFill/>
                </a:ln>
                <a:solidFill>
                  <a:srgbClr val="333333"/>
                </a:solidFill>
                <a:uFillTx/>
                <a:latin typeface="+mn-lt"/>
                <a:ea typeface="+mn-ea"/>
                <a:cs typeface="+mn-cs"/>
                <a:sym typeface="Helvetica Light"/>
              </a:defRPr>
            </a:lvl4pPr>
            <a:lvl5pPr marL="0" marR="0" indent="914400" algn="l" defTabSz="825500" latinLnBrk="0">
              <a:lnSpc>
                <a:spcPct val="100000"/>
              </a:lnSpc>
              <a:spcBef>
                <a:spcPts val="0"/>
              </a:spcBef>
              <a:spcAft>
                <a:spcPts val="0"/>
              </a:spcAft>
              <a:buClrTx/>
              <a:buSzTx/>
              <a:buFontTx/>
              <a:buNone/>
              <a:tabLst/>
              <a:defRPr sz="3400" b="0" i="0" u="none" strike="noStrike" cap="none" spc="0" baseline="0">
                <a:ln>
                  <a:noFill/>
                </a:ln>
                <a:solidFill>
                  <a:srgbClr val="333333"/>
                </a:solidFill>
                <a:uFillTx/>
                <a:latin typeface="+mn-lt"/>
                <a:ea typeface="+mn-ea"/>
                <a:cs typeface="+mn-cs"/>
                <a:sym typeface="Helvetica Light"/>
              </a:defRPr>
            </a:lvl5pPr>
            <a:lvl6pPr marL="0" marR="0" indent="11430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6pPr>
            <a:lvl7pPr marL="0" marR="0" indent="13716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7pPr>
            <a:lvl8pPr marL="0" marR="0" indent="16002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8pPr>
            <a:lvl9pPr marL="0" marR="0" indent="18288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9pPr>
          </a:lstStyle>
          <a:p>
            <a:pPr defTabSz="914400" eaLnBrk="0" fontAlgn="base">
              <a:lnSpc>
                <a:spcPct val="90000"/>
              </a:lnSpc>
              <a:spcBef>
                <a:spcPct val="50000"/>
              </a:spcBef>
              <a:spcAft>
                <a:spcPct val="0"/>
              </a:spcAft>
            </a:pPr>
            <a:r>
              <a:rPr lang="en-US" altLang="zh-CN" sz="4400" dirty="0">
                <a:solidFill>
                  <a:schemeClr val="tx1"/>
                </a:solidFill>
                <a:latin typeface="Microsoft YaHei" charset="-122"/>
                <a:ea typeface="Microsoft YaHei" charset="-122"/>
                <a:cs typeface="宋体" panose="02010600030101010101" pitchFamily="2" charset="-122"/>
              </a:rPr>
              <a:t>1.</a:t>
            </a:r>
            <a:r>
              <a:rPr lang="zh-CN" altLang="en-US" sz="4400" dirty="0">
                <a:solidFill>
                  <a:schemeClr val="tx1"/>
                </a:solidFill>
                <a:latin typeface="Microsoft YaHei" charset="-122"/>
                <a:ea typeface="Microsoft YaHei" charset="-122"/>
                <a:cs typeface="宋体" panose="02010600030101010101" pitchFamily="2" charset="-122"/>
              </a:rPr>
              <a:t> 车辆轨迹数据处理</a:t>
            </a:r>
            <a:endParaRPr lang="en-US" altLang="zh-CN" sz="4400" dirty="0">
              <a:solidFill>
                <a:schemeClr val="tx1"/>
              </a:solidFill>
              <a:latin typeface="Microsoft YaHei" charset="-122"/>
              <a:ea typeface="Microsoft YaHei" charset="-122"/>
              <a:cs typeface="宋体" panose="02010600030101010101" pitchFamily="2" charset="-122"/>
            </a:endParaRPr>
          </a:p>
          <a:p>
            <a:pPr marL="571500" indent="-571500" defTabSz="914400" eaLnBrk="0" fontAlgn="base">
              <a:lnSpc>
                <a:spcPct val="90000"/>
              </a:lnSpc>
              <a:spcBef>
                <a:spcPct val="50000"/>
              </a:spcBef>
              <a:spcAft>
                <a:spcPct val="0"/>
              </a:spcAft>
              <a:buFont typeface="Arial" panose="020B0604020202020204" pitchFamily="34" charset="0"/>
              <a:buChar char="•"/>
            </a:pPr>
            <a:r>
              <a:rPr lang="zh-CN" altLang="en-US" sz="4000" dirty="0">
                <a:solidFill>
                  <a:schemeClr val="tx1"/>
                </a:solidFill>
                <a:latin typeface="Microsoft YaHei" charset="-122"/>
                <a:ea typeface="Microsoft YaHei" charset="-122"/>
                <a:cs typeface="宋体" panose="02010600030101010101" pitchFamily="2" charset="-122"/>
              </a:rPr>
              <a:t>异常、冗余和不完备数据</a:t>
            </a:r>
            <a:endParaRPr lang="en-US" altLang="zh-CN" sz="4000" dirty="0">
              <a:solidFill>
                <a:schemeClr val="tx1"/>
              </a:solidFill>
              <a:latin typeface="Microsoft YaHei" charset="-122"/>
              <a:ea typeface="Microsoft YaHei" charset="-122"/>
              <a:cs typeface="宋体" panose="02010600030101010101" pitchFamily="2" charset="-122"/>
            </a:endParaRPr>
          </a:p>
          <a:p>
            <a:pPr marL="571500" indent="-571500" defTabSz="914400" eaLnBrk="0" fontAlgn="base">
              <a:lnSpc>
                <a:spcPct val="90000"/>
              </a:lnSpc>
              <a:spcBef>
                <a:spcPct val="50000"/>
              </a:spcBef>
              <a:spcAft>
                <a:spcPct val="0"/>
              </a:spcAft>
              <a:buFont typeface="Arial" panose="020B0604020202020204" pitchFamily="34" charset="0"/>
              <a:buChar char="•"/>
            </a:pPr>
            <a:r>
              <a:rPr lang="zh-CN" altLang="en-US" sz="4000" dirty="0">
                <a:solidFill>
                  <a:schemeClr val="tx1"/>
                </a:solidFill>
                <a:latin typeface="Microsoft YaHei" charset="-122"/>
                <a:ea typeface="Microsoft YaHei" charset="-122"/>
                <a:cs typeface="宋体" panose="02010600030101010101" pitchFamily="2" charset="-122"/>
              </a:rPr>
              <a:t>常用算法：数据抽稀、滤波、停止点检测</a:t>
            </a:r>
            <a:endParaRPr lang="en-US" altLang="zh-CN" sz="4000" dirty="0">
              <a:solidFill>
                <a:schemeClr val="tx1"/>
              </a:solidFill>
              <a:latin typeface="Microsoft YaHei" charset="-122"/>
              <a:ea typeface="Microsoft YaHei" charset="-122"/>
              <a:cs typeface="宋体" panose="02010600030101010101" pitchFamily="2" charset="-122"/>
            </a:endParaRPr>
          </a:p>
          <a:p>
            <a:pPr marL="571500" indent="-571500" defTabSz="914400" eaLnBrk="0" fontAlgn="base">
              <a:lnSpc>
                <a:spcPct val="90000"/>
              </a:lnSpc>
              <a:spcBef>
                <a:spcPct val="50000"/>
              </a:spcBef>
              <a:spcAft>
                <a:spcPct val="0"/>
              </a:spcAft>
              <a:buFont typeface="Arial" panose="020B0604020202020204" pitchFamily="34" charset="0"/>
              <a:buChar char="•"/>
            </a:pPr>
            <a:r>
              <a:rPr lang="zh-CN" altLang="en-US" sz="4000" dirty="0">
                <a:solidFill>
                  <a:schemeClr val="tx1"/>
                </a:solidFill>
                <a:latin typeface="Microsoft YaHei" charset="-122"/>
                <a:ea typeface="Microsoft YaHei" charset="-122"/>
                <a:cs typeface="宋体" panose="02010600030101010101" pitchFamily="2" charset="-122"/>
              </a:rPr>
              <a:t>观测量：距离、车辆行驶速度、</a:t>
            </a:r>
            <a:endParaRPr lang="en-US" altLang="zh-CN" sz="4000" dirty="0">
              <a:solidFill>
                <a:schemeClr val="tx1"/>
              </a:solidFill>
              <a:latin typeface="Microsoft YaHei" charset="-122"/>
              <a:ea typeface="Microsoft YaHei" charset="-122"/>
              <a:cs typeface="宋体" panose="02010600030101010101" pitchFamily="2" charset="-122"/>
            </a:endParaRPr>
          </a:p>
          <a:p>
            <a:pPr defTabSz="914400" eaLnBrk="0" fontAlgn="base">
              <a:lnSpc>
                <a:spcPct val="90000"/>
              </a:lnSpc>
              <a:spcBef>
                <a:spcPct val="50000"/>
              </a:spcBef>
              <a:spcAft>
                <a:spcPct val="0"/>
              </a:spcAft>
            </a:pPr>
            <a:endParaRPr lang="en-US" altLang="zh-CN" sz="4400" dirty="0">
              <a:solidFill>
                <a:schemeClr val="tx1"/>
              </a:solidFill>
              <a:latin typeface="Microsoft YaHei" charset="-122"/>
              <a:ea typeface="Microsoft YaHei" charset="-122"/>
              <a:cs typeface="宋体" panose="02010600030101010101" pitchFamily="2" charset="-122"/>
            </a:endParaRPr>
          </a:p>
          <a:p>
            <a:pPr defTabSz="914400" eaLnBrk="0" fontAlgn="base">
              <a:lnSpc>
                <a:spcPct val="90000"/>
              </a:lnSpc>
              <a:spcBef>
                <a:spcPct val="50000"/>
              </a:spcBef>
              <a:spcAft>
                <a:spcPct val="0"/>
              </a:spcAft>
            </a:pPr>
            <a:endParaRPr lang="en-US" altLang="zh-CN" sz="4400" dirty="0">
              <a:solidFill>
                <a:schemeClr val="tx1"/>
              </a:solidFill>
              <a:latin typeface="Microsoft YaHei" charset="-122"/>
              <a:ea typeface="Microsoft YaHei" charset="-122"/>
              <a:cs typeface="宋体" panose="02010600030101010101" pitchFamily="2" charset="-122"/>
            </a:endParaRPr>
          </a:p>
        </p:txBody>
      </p:sp>
    </p:spTree>
    <p:extLst>
      <p:ext uri="{BB962C8B-B14F-4D97-AF65-F5344CB8AC3E}">
        <p14:creationId xmlns:p14="http://schemas.microsoft.com/office/powerpoint/2010/main" val="3287295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59883" y="1193682"/>
            <a:ext cx="10579036" cy="8382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b">
            <a:noAutofit/>
          </a:bodyPr>
          <a:lstStyle>
            <a:lvl1pPr marL="0" marR="0" indent="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1pPr>
            <a:lvl2pPr marL="0" marR="0" indent="2286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2pPr>
            <a:lvl3pPr marL="0" marR="0" indent="4572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3pPr>
            <a:lvl4pPr marL="0" marR="0" indent="6858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4pPr>
            <a:lvl5pPr marL="0" marR="0" indent="9144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5pPr>
            <a:lvl6pPr marL="0" marR="0" indent="11430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6pPr>
            <a:lvl7pPr marL="0" marR="0" indent="13716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7pPr>
            <a:lvl8pPr marL="0" marR="0" indent="16002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8pPr>
            <a:lvl9pPr marL="0" marR="0" indent="18288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9pPr>
          </a:lstStyle>
          <a:p>
            <a:pPr hangingPunct="1"/>
            <a:r>
              <a:rPr lang="zh-CN" altLang="en-US" sz="6000" b="1" dirty="0">
                <a:latin typeface="微软雅黑" panose="020B0503020204020204" pitchFamily="34" charset="-122"/>
                <a:ea typeface="微软雅黑" panose="020B0503020204020204" pitchFamily="34" charset="-122"/>
              </a:rPr>
              <a:t>应用二：位姿估计</a:t>
            </a:r>
          </a:p>
        </p:txBody>
      </p:sp>
      <p:sp>
        <p:nvSpPr>
          <p:cNvPr id="5" name="Rectangle 3"/>
          <p:cNvSpPr txBox="1">
            <a:spLocks noChangeArrowheads="1"/>
          </p:cNvSpPr>
          <p:nvPr/>
        </p:nvSpPr>
        <p:spPr>
          <a:xfrm>
            <a:off x="2666999" y="2906485"/>
            <a:ext cx="19180629" cy="963385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marL="0" marR="0" indent="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1pPr>
            <a:lvl2pPr marL="0" marR="0" indent="228600" algn="l" defTabSz="825500" latinLnBrk="0">
              <a:lnSpc>
                <a:spcPct val="100000"/>
              </a:lnSpc>
              <a:spcBef>
                <a:spcPts val="0"/>
              </a:spcBef>
              <a:spcAft>
                <a:spcPts val="0"/>
              </a:spcAft>
              <a:buClrTx/>
              <a:buSzTx/>
              <a:buFontTx/>
              <a:buNone/>
              <a:tabLst/>
              <a:defRPr sz="4000" b="0" i="0" u="none" strike="noStrike" cap="none" spc="0" baseline="0">
                <a:ln>
                  <a:noFill/>
                </a:ln>
                <a:solidFill>
                  <a:srgbClr val="333333"/>
                </a:solidFill>
                <a:uFillTx/>
                <a:latin typeface="+mn-lt"/>
                <a:ea typeface="+mn-ea"/>
                <a:cs typeface="+mn-cs"/>
                <a:sym typeface="Helvetica Light"/>
              </a:defRPr>
            </a:lvl2pPr>
            <a:lvl3pPr marL="0" marR="0" indent="457200" algn="l" defTabSz="825500" latinLnBrk="0">
              <a:lnSpc>
                <a:spcPct val="100000"/>
              </a:lnSpc>
              <a:spcBef>
                <a:spcPts val="0"/>
              </a:spcBef>
              <a:spcAft>
                <a:spcPts val="0"/>
              </a:spcAft>
              <a:buClrTx/>
              <a:buSzTx/>
              <a:buFontTx/>
              <a:buNone/>
              <a:tabLst/>
              <a:defRPr sz="3800" b="0" i="0" u="none" strike="noStrike" cap="none" spc="0" baseline="0">
                <a:ln>
                  <a:noFill/>
                </a:ln>
                <a:solidFill>
                  <a:srgbClr val="333333"/>
                </a:solidFill>
                <a:uFillTx/>
                <a:latin typeface="+mn-lt"/>
                <a:ea typeface="+mn-ea"/>
                <a:cs typeface="+mn-cs"/>
                <a:sym typeface="Helvetica Light"/>
              </a:defRPr>
            </a:lvl3pPr>
            <a:lvl4pPr marL="0" marR="0" indent="685800" algn="l" defTabSz="825500" latinLnBrk="0">
              <a:lnSpc>
                <a:spcPct val="100000"/>
              </a:lnSpc>
              <a:spcBef>
                <a:spcPts val="0"/>
              </a:spcBef>
              <a:spcAft>
                <a:spcPts val="0"/>
              </a:spcAft>
              <a:buClrTx/>
              <a:buSzTx/>
              <a:buFontTx/>
              <a:buNone/>
              <a:tabLst/>
              <a:defRPr sz="3600" b="0" i="0" u="none" strike="noStrike" cap="none" spc="0" baseline="0">
                <a:ln>
                  <a:noFill/>
                </a:ln>
                <a:solidFill>
                  <a:srgbClr val="333333"/>
                </a:solidFill>
                <a:uFillTx/>
                <a:latin typeface="+mn-lt"/>
                <a:ea typeface="+mn-ea"/>
                <a:cs typeface="+mn-cs"/>
                <a:sym typeface="Helvetica Light"/>
              </a:defRPr>
            </a:lvl4pPr>
            <a:lvl5pPr marL="0" marR="0" indent="914400" algn="l" defTabSz="825500" latinLnBrk="0">
              <a:lnSpc>
                <a:spcPct val="100000"/>
              </a:lnSpc>
              <a:spcBef>
                <a:spcPts val="0"/>
              </a:spcBef>
              <a:spcAft>
                <a:spcPts val="0"/>
              </a:spcAft>
              <a:buClrTx/>
              <a:buSzTx/>
              <a:buFontTx/>
              <a:buNone/>
              <a:tabLst/>
              <a:defRPr sz="3400" b="0" i="0" u="none" strike="noStrike" cap="none" spc="0" baseline="0">
                <a:ln>
                  <a:noFill/>
                </a:ln>
                <a:solidFill>
                  <a:srgbClr val="333333"/>
                </a:solidFill>
                <a:uFillTx/>
                <a:latin typeface="+mn-lt"/>
                <a:ea typeface="+mn-ea"/>
                <a:cs typeface="+mn-cs"/>
                <a:sym typeface="Helvetica Light"/>
              </a:defRPr>
            </a:lvl5pPr>
            <a:lvl6pPr marL="0" marR="0" indent="11430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6pPr>
            <a:lvl7pPr marL="0" marR="0" indent="13716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7pPr>
            <a:lvl8pPr marL="0" marR="0" indent="16002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8pPr>
            <a:lvl9pPr marL="0" marR="0" indent="18288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9pPr>
          </a:lstStyle>
          <a:p>
            <a:pPr hangingPunct="1"/>
            <a:endParaRPr lang="en-US" altLang="zh-CN" sz="4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B56C12A9-BD47-5B4D-88A5-3737EBDB4C8C}"/>
              </a:ext>
            </a:extLst>
          </p:cNvPr>
          <p:cNvSpPr txBox="1"/>
          <p:nvPr/>
        </p:nvSpPr>
        <p:spPr>
          <a:xfrm>
            <a:off x="1346951" y="2683294"/>
            <a:ext cx="77009" cy="78483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4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0" name="Rectangle 3">
            <a:extLst>
              <a:ext uri="{FF2B5EF4-FFF2-40B4-BE49-F238E27FC236}">
                <a16:creationId xmlns:a16="http://schemas.microsoft.com/office/drawing/2014/main" id="{CF128517-1680-4947-BEFE-2747B79D130E}"/>
              </a:ext>
            </a:extLst>
          </p:cNvPr>
          <p:cNvSpPr txBox="1">
            <a:spLocks noChangeArrowheads="1"/>
          </p:cNvSpPr>
          <p:nvPr/>
        </p:nvSpPr>
        <p:spPr>
          <a:xfrm>
            <a:off x="1159883" y="2606040"/>
            <a:ext cx="22360517" cy="10629899"/>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marL="0" marR="0" indent="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1pPr>
            <a:lvl2pPr marL="0" marR="0" indent="228600" algn="l" defTabSz="825500" latinLnBrk="0">
              <a:lnSpc>
                <a:spcPct val="100000"/>
              </a:lnSpc>
              <a:spcBef>
                <a:spcPts val="0"/>
              </a:spcBef>
              <a:spcAft>
                <a:spcPts val="0"/>
              </a:spcAft>
              <a:buClrTx/>
              <a:buSzTx/>
              <a:buFontTx/>
              <a:buNone/>
              <a:tabLst/>
              <a:defRPr sz="4000" b="0" i="0" u="none" strike="noStrike" cap="none" spc="0" baseline="0">
                <a:ln>
                  <a:noFill/>
                </a:ln>
                <a:solidFill>
                  <a:srgbClr val="333333"/>
                </a:solidFill>
                <a:uFillTx/>
                <a:latin typeface="+mn-lt"/>
                <a:ea typeface="+mn-ea"/>
                <a:cs typeface="+mn-cs"/>
                <a:sym typeface="Helvetica Light"/>
              </a:defRPr>
            </a:lvl2pPr>
            <a:lvl3pPr marL="0" marR="0" indent="457200" algn="l" defTabSz="825500" latinLnBrk="0">
              <a:lnSpc>
                <a:spcPct val="100000"/>
              </a:lnSpc>
              <a:spcBef>
                <a:spcPts val="0"/>
              </a:spcBef>
              <a:spcAft>
                <a:spcPts val="0"/>
              </a:spcAft>
              <a:buClrTx/>
              <a:buSzTx/>
              <a:buFontTx/>
              <a:buNone/>
              <a:tabLst/>
              <a:defRPr sz="3800" b="0" i="0" u="none" strike="noStrike" cap="none" spc="0" baseline="0">
                <a:ln>
                  <a:noFill/>
                </a:ln>
                <a:solidFill>
                  <a:srgbClr val="333333"/>
                </a:solidFill>
                <a:uFillTx/>
                <a:latin typeface="+mn-lt"/>
                <a:ea typeface="+mn-ea"/>
                <a:cs typeface="+mn-cs"/>
                <a:sym typeface="Helvetica Light"/>
              </a:defRPr>
            </a:lvl3pPr>
            <a:lvl4pPr marL="0" marR="0" indent="685800" algn="l" defTabSz="825500" latinLnBrk="0">
              <a:lnSpc>
                <a:spcPct val="100000"/>
              </a:lnSpc>
              <a:spcBef>
                <a:spcPts val="0"/>
              </a:spcBef>
              <a:spcAft>
                <a:spcPts val="0"/>
              </a:spcAft>
              <a:buClrTx/>
              <a:buSzTx/>
              <a:buFontTx/>
              <a:buNone/>
              <a:tabLst/>
              <a:defRPr sz="3600" b="0" i="0" u="none" strike="noStrike" cap="none" spc="0" baseline="0">
                <a:ln>
                  <a:noFill/>
                </a:ln>
                <a:solidFill>
                  <a:srgbClr val="333333"/>
                </a:solidFill>
                <a:uFillTx/>
                <a:latin typeface="+mn-lt"/>
                <a:ea typeface="+mn-ea"/>
                <a:cs typeface="+mn-cs"/>
                <a:sym typeface="Helvetica Light"/>
              </a:defRPr>
            </a:lvl4pPr>
            <a:lvl5pPr marL="0" marR="0" indent="914400" algn="l" defTabSz="825500" latinLnBrk="0">
              <a:lnSpc>
                <a:spcPct val="100000"/>
              </a:lnSpc>
              <a:spcBef>
                <a:spcPts val="0"/>
              </a:spcBef>
              <a:spcAft>
                <a:spcPts val="0"/>
              </a:spcAft>
              <a:buClrTx/>
              <a:buSzTx/>
              <a:buFontTx/>
              <a:buNone/>
              <a:tabLst/>
              <a:defRPr sz="3400" b="0" i="0" u="none" strike="noStrike" cap="none" spc="0" baseline="0">
                <a:ln>
                  <a:noFill/>
                </a:ln>
                <a:solidFill>
                  <a:srgbClr val="333333"/>
                </a:solidFill>
                <a:uFillTx/>
                <a:latin typeface="+mn-lt"/>
                <a:ea typeface="+mn-ea"/>
                <a:cs typeface="+mn-cs"/>
                <a:sym typeface="Helvetica Light"/>
              </a:defRPr>
            </a:lvl5pPr>
            <a:lvl6pPr marL="0" marR="0" indent="11430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6pPr>
            <a:lvl7pPr marL="0" marR="0" indent="13716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7pPr>
            <a:lvl8pPr marL="0" marR="0" indent="16002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8pPr>
            <a:lvl9pPr marL="0" marR="0" indent="18288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9pPr>
          </a:lstStyle>
          <a:p>
            <a:pPr defTabSz="914400" eaLnBrk="0" fontAlgn="base">
              <a:lnSpc>
                <a:spcPct val="90000"/>
              </a:lnSpc>
              <a:spcBef>
                <a:spcPct val="50000"/>
              </a:spcBef>
              <a:spcAft>
                <a:spcPct val="0"/>
              </a:spcAft>
            </a:pPr>
            <a:r>
              <a:rPr lang="en-US" altLang="zh-CN" sz="4400" dirty="0">
                <a:solidFill>
                  <a:schemeClr val="tx1"/>
                </a:solidFill>
                <a:latin typeface="Microsoft YaHei" charset="-122"/>
                <a:ea typeface="Microsoft YaHei" charset="-122"/>
                <a:cs typeface="宋体" panose="02010600030101010101" pitchFamily="2" charset="-122"/>
              </a:rPr>
              <a:t>1.</a:t>
            </a:r>
            <a:r>
              <a:rPr lang="zh-CN" altLang="en-US" sz="4400" dirty="0">
                <a:solidFill>
                  <a:schemeClr val="tx1"/>
                </a:solidFill>
                <a:latin typeface="Microsoft YaHei" charset="-122"/>
                <a:ea typeface="Microsoft YaHei" charset="-122"/>
                <a:cs typeface="宋体" panose="02010600030101010101" pitchFamily="2" charset="-122"/>
              </a:rPr>
              <a:t> 车辆轨迹数据处理</a:t>
            </a:r>
            <a:endParaRPr lang="en-US" altLang="zh-CN" sz="4400" dirty="0">
              <a:solidFill>
                <a:schemeClr val="tx1"/>
              </a:solidFill>
              <a:latin typeface="Microsoft YaHei" charset="-122"/>
              <a:ea typeface="Microsoft YaHei" charset="-122"/>
              <a:cs typeface="宋体" panose="02010600030101010101" pitchFamily="2" charset="-122"/>
            </a:endParaRPr>
          </a:p>
          <a:p>
            <a:pPr marL="571500" indent="-571500" defTabSz="914400" eaLnBrk="0" fontAlgn="base">
              <a:lnSpc>
                <a:spcPct val="90000"/>
              </a:lnSpc>
              <a:spcBef>
                <a:spcPct val="50000"/>
              </a:spcBef>
              <a:spcAft>
                <a:spcPct val="0"/>
              </a:spcAft>
              <a:buFont typeface="Arial" panose="020B0604020202020204" pitchFamily="34" charset="0"/>
              <a:buChar char="•"/>
            </a:pPr>
            <a:r>
              <a:rPr lang="zh-CN" altLang="en-US" sz="4000" dirty="0">
                <a:solidFill>
                  <a:schemeClr val="tx1"/>
                </a:solidFill>
                <a:latin typeface="Microsoft YaHei" charset="-122"/>
                <a:ea typeface="Microsoft YaHei" charset="-122"/>
                <a:cs typeface="宋体" panose="02010600030101010101" pitchFamily="2" charset="-122"/>
              </a:rPr>
              <a:t>异常、冗余和不完备数据</a:t>
            </a:r>
            <a:endParaRPr lang="en-US" altLang="zh-CN" sz="4000" dirty="0">
              <a:solidFill>
                <a:schemeClr val="tx1"/>
              </a:solidFill>
              <a:latin typeface="Microsoft YaHei" charset="-122"/>
              <a:ea typeface="Microsoft YaHei" charset="-122"/>
              <a:cs typeface="宋体" panose="02010600030101010101" pitchFamily="2" charset="-122"/>
            </a:endParaRPr>
          </a:p>
          <a:p>
            <a:pPr marL="571500" indent="-571500" defTabSz="914400" eaLnBrk="0" fontAlgn="base">
              <a:lnSpc>
                <a:spcPct val="90000"/>
              </a:lnSpc>
              <a:spcBef>
                <a:spcPct val="50000"/>
              </a:spcBef>
              <a:spcAft>
                <a:spcPct val="0"/>
              </a:spcAft>
              <a:buFont typeface="Arial" panose="020B0604020202020204" pitchFamily="34" charset="0"/>
              <a:buChar char="•"/>
            </a:pPr>
            <a:r>
              <a:rPr lang="zh-CN" altLang="en-US" sz="4000" dirty="0">
                <a:solidFill>
                  <a:schemeClr val="tx1"/>
                </a:solidFill>
                <a:latin typeface="Microsoft YaHei" charset="-122"/>
                <a:ea typeface="Microsoft YaHei" charset="-122"/>
                <a:cs typeface="宋体" panose="02010600030101010101" pitchFamily="2" charset="-122"/>
              </a:rPr>
              <a:t>常用算法：数据抽稀、滤波、停止点检测</a:t>
            </a:r>
            <a:endParaRPr lang="en-US" altLang="zh-CN" sz="4000" dirty="0">
              <a:solidFill>
                <a:schemeClr val="tx1"/>
              </a:solidFill>
              <a:latin typeface="Microsoft YaHei" charset="-122"/>
              <a:ea typeface="Microsoft YaHei" charset="-122"/>
              <a:cs typeface="宋体" panose="02010600030101010101" pitchFamily="2" charset="-122"/>
            </a:endParaRPr>
          </a:p>
          <a:p>
            <a:pPr marL="571500" indent="-571500" defTabSz="914400" eaLnBrk="0" fontAlgn="base">
              <a:lnSpc>
                <a:spcPct val="90000"/>
              </a:lnSpc>
              <a:spcBef>
                <a:spcPct val="50000"/>
              </a:spcBef>
              <a:spcAft>
                <a:spcPct val="0"/>
              </a:spcAft>
              <a:buFont typeface="Arial" panose="020B0604020202020204" pitchFamily="34" charset="0"/>
              <a:buChar char="•"/>
            </a:pPr>
            <a:r>
              <a:rPr lang="zh-CN" altLang="en-US" sz="4000" dirty="0">
                <a:solidFill>
                  <a:schemeClr val="tx1"/>
                </a:solidFill>
                <a:latin typeface="Microsoft YaHei" charset="-122"/>
                <a:ea typeface="Microsoft YaHei" charset="-122"/>
                <a:cs typeface="宋体" panose="02010600030101010101" pitchFamily="2" charset="-122"/>
              </a:rPr>
              <a:t>观测量：距离、车辆行驶速度、</a:t>
            </a:r>
            <a:endParaRPr lang="en-US" altLang="zh-CN" sz="4000" dirty="0">
              <a:solidFill>
                <a:schemeClr val="tx1"/>
              </a:solidFill>
              <a:latin typeface="Microsoft YaHei" charset="-122"/>
              <a:ea typeface="Microsoft YaHei" charset="-122"/>
              <a:cs typeface="宋体" panose="02010600030101010101" pitchFamily="2" charset="-122"/>
            </a:endParaRPr>
          </a:p>
          <a:p>
            <a:pPr defTabSz="914400" eaLnBrk="0" fontAlgn="base">
              <a:lnSpc>
                <a:spcPct val="90000"/>
              </a:lnSpc>
              <a:spcBef>
                <a:spcPct val="50000"/>
              </a:spcBef>
              <a:spcAft>
                <a:spcPct val="0"/>
              </a:spcAft>
            </a:pPr>
            <a:endParaRPr lang="en-US" altLang="zh-CN" sz="4400" dirty="0">
              <a:solidFill>
                <a:schemeClr val="tx1"/>
              </a:solidFill>
              <a:latin typeface="Microsoft YaHei" charset="-122"/>
              <a:ea typeface="Microsoft YaHei" charset="-122"/>
              <a:cs typeface="宋体" panose="02010600030101010101" pitchFamily="2" charset="-122"/>
            </a:endParaRPr>
          </a:p>
          <a:p>
            <a:pPr defTabSz="914400" eaLnBrk="0" fontAlgn="base">
              <a:lnSpc>
                <a:spcPct val="90000"/>
              </a:lnSpc>
              <a:spcBef>
                <a:spcPct val="50000"/>
              </a:spcBef>
              <a:spcAft>
                <a:spcPct val="0"/>
              </a:spcAft>
            </a:pPr>
            <a:endParaRPr lang="en-US" altLang="zh-CN" sz="4400" dirty="0">
              <a:solidFill>
                <a:schemeClr val="tx1"/>
              </a:solidFill>
              <a:latin typeface="Microsoft YaHei" charset="-122"/>
              <a:ea typeface="Microsoft YaHei" charset="-122"/>
              <a:cs typeface="宋体" panose="02010600030101010101" pitchFamily="2" charset="-122"/>
            </a:endParaRPr>
          </a:p>
        </p:txBody>
      </p:sp>
      <p:pic>
        <p:nvPicPr>
          <p:cNvPr id="3" name="图片 2">
            <a:extLst>
              <a:ext uri="{FF2B5EF4-FFF2-40B4-BE49-F238E27FC236}">
                <a16:creationId xmlns:a16="http://schemas.microsoft.com/office/drawing/2014/main" id="{455B6DF6-87F0-EB47-AB81-4A3DD19B90AC}"/>
              </a:ext>
            </a:extLst>
          </p:cNvPr>
          <p:cNvPicPr>
            <a:picLocks noChangeAspect="1"/>
          </p:cNvPicPr>
          <p:nvPr/>
        </p:nvPicPr>
        <p:blipFill>
          <a:blip r:embed="rId5"/>
          <a:stretch>
            <a:fillRect/>
          </a:stretch>
        </p:blipFill>
        <p:spPr>
          <a:xfrm>
            <a:off x="15241499" y="3679336"/>
            <a:ext cx="9061137" cy="9857048"/>
          </a:xfrm>
          <a:prstGeom prst="rect">
            <a:avLst/>
          </a:prstGeom>
        </p:spPr>
      </p:pic>
      <p:pic>
        <p:nvPicPr>
          <p:cNvPr id="9" name="图片 8">
            <a:extLst>
              <a:ext uri="{FF2B5EF4-FFF2-40B4-BE49-F238E27FC236}">
                <a16:creationId xmlns:a16="http://schemas.microsoft.com/office/drawing/2014/main" id="{ECD3E296-9355-584D-8516-DB4C53C5D055}"/>
              </a:ext>
            </a:extLst>
          </p:cNvPr>
          <p:cNvPicPr>
            <a:picLocks noChangeAspect="1"/>
          </p:cNvPicPr>
          <p:nvPr/>
        </p:nvPicPr>
        <p:blipFill>
          <a:blip r:embed="rId6"/>
          <a:stretch>
            <a:fillRect/>
          </a:stretch>
        </p:blipFill>
        <p:spPr>
          <a:xfrm>
            <a:off x="1614181" y="9482309"/>
            <a:ext cx="7491492" cy="3823602"/>
          </a:xfrm>
          <a:prstGeom prst="rect">
            <a:avLst/>
          </a:prstGeom>
        </p:spPr>
      </p:pic>
      <p:pic>
        <p:nvPicPr>
          <p:cNvPr id="10" name="图片 9">
            <a:extLst>
              <a:ext uri="{FF2B5EF4-FFF2-40B4-BE49-F238E27FC236}">
                <a16:creationId xmlns:a16="http://schemas.microsoft.com/office/drawing/2014/main" id="{C49569A7-1093-BB4F-9071-0C583C87EEFF}"/>
              </a:ext>
            </a:extLst>
          </p:cNvPr>
          <p:cNvPicPr>
            <a:picLocks noChangeAspect="1"/>
          </p:cNvPicPr>
          <p:nvPr/>
        </p:nvPicPr>
        <p:blipFill>
          <a:blip r:embed="rId7"/>
          <a:stretch>
            <a:fillRect/>
          </a:stretch>
        </p:blipFill>
        <p:spPr>
          <a:xfrm>
            <a:off x="1873777" y="5799363"/>
            <a:ext cx="6972300" cy="3848100"/>
          </a:xfrm>
          <a:prstGeom prst="rect">
            <a:avLst/>
          </a:prstGeom>
        </p:spPr>
      </p:pic>
      <p:pic>
        <p:nvPicPr>
          <p:cNvPr id="11" name="7" descr="7">
            <a:hlinkClick r:id="" action="ppaction://media"/>
            <a:extLst>
              <a:ext uri="{FF2B5EF4-FFF2-40B4-BE49-F238E27FC236}">
                <a16:creationId xmlns:a16="http://schemas.microsoft.com/office/drawing/2014/main" id="{70B2590F-0A72-0448-B323-4E316614A23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9425567" y="7243906"/>
            <a:ext cx="5289523" cy="3271870"/>
          </a:xfrm>
          <a:prstGeom prst="rect">
            <a:avLst/>
          </a:prstGeom>
        </p:spPr>
      </p:pic>
    </p:spTree>
    <p:extLst>
      <p:ext uri="{BB962C8B-B14F-4D97-AF65-F5344CB8AC3E}">
        <p14:creationId xmlns:p14="http://schemas.microsoft.com/office/powerpoint/2010/main" val="232526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7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59883" y="1193682"/>
            <a:ext cx="10579036" cy="8382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b">
            <a:noAutofit/>
          </a:bodyPr>
          <a:lstStyle>
            <a:lvl1pPr marL="0" marR="0" indent="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1pPr>
            <a:lvl2pPr marL="0" marR="0" indent="2286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2pPr>
            <a:lvl3pPr marL="0" marR="0" indent="4572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3pPr>
            <a:lvl4pPr marL="0" marR="0" indent="6858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4pPr>
            <a:lvl5pPr marL="0" marR="0" indent="9144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5pPr>
            <a:lvl6pPr marL="0" marR="0" indent="11430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6pPr>
            <a:lvl7pPr marL="0" marR="0" indent="13716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7pPr>
            <a:lvl8pPr marL="0" marR="0" indent="16002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8pPr>
            <a:lvl9pPr marL="0" marR="0" indent="18288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9pPr>
          </a:lstStyle>
          <a:p>
            <a:pPr hangingPunct="1"/>
            <a:r>
              <a:rPr lang="zh-CN" altLang="en-US" sz="6000" b="1" dirty="0">
                <a:latin typeface="微软雅黑" panose="020B0503020204020204" pitchFamily="34" charset="-122"/>
                <a:ea typeface="微软雅黑" panose="020B0503020204020204" pitchFamily="34" charset="-122"/>
              </a:rPr>
              <a:t>应用二：位姿估计</a:t>
            </a:r>
          </a:p>
        </p:txBody>
      </p:sp>
      <p:sp>
        <p:nvSpPr>
          <p:cNvPr id="5" name="Rectangle 3"/>
          <p:cNvSpPr txBox="1">
            <a:spLocks noChangeArrowheads="1"/>
          </p:cNvSpPr>
          <p:nvPr/>
        </p:nvSpPr>
        <p:spPr>
          <a:xfrm>
            <a:off x="2666999" y="2906485"/>
            <a:ext cx="19180629" cy="963385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marL="0" marR="0" indent="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1pPr>
            <a:lvl2pPr marL="0" marR="0" indent="228600" algn="l" defTabSz="825500" latinLnBrk="0">
              <a:lnSpc>
                <a:spcPct val="100000"/>
              </a:lnSpc>
              <a:spcBef>
                <a:spcPts val="0"/>
              </a:spcBef>
              <a:spcAft>
                <a:spcPts val="0"/>
              </a:spcAft>
              <a:buClrTx/>
              <a:buSzTx/>
              <a:buFontTx/>
              <a:buNone/>
              <a:tabLst/>
              <a:defRPr sz="4000" b="0" i="0" u="none" strike="noStrike" cap="none" spc="0" baseline="0">
                <a:ln>
                  <a:noFill/>
                </a:ln>
                <a:solidFill>
                  <a:srgbClr val="333333"/>
                </a:solidFill>
                <a:uFillTx/>
                <a:latin typeface="+mn-lt"/>
                <a:ea typeface="+mn-ea"/>
                <a:cs typeface="+mn-cs"/>
                <a:sym typeface="Helvetica Light"/>
              </a:defRPr>
            </a:lvl2pPr>
            <a:lvl3pPr marL="0" marR="0" indent="457200" algn="l" defTabSz="825500" latinLnBrk="0">
              <a:lnSpc>
                <a:spcPct val="100000"/>
              </a:lnSpc>
              <a:spcBef>
                <a:spcPts val="0"/>
              </a:spcBef>
              <a:spcAft>
                <a:spcPts val="0"/>
              </a:spcAft>
              <a:buClrTx/>
              <a:buSzTx/>
              <a:buFontTx/>
              <a:buNone/>
              <a:tabLst/>
              <a:defRPr sz="3800" b="0" i="0" u="none" strike="noStrike" cap="none" spc="0" baseline="0">
                <a:ln>
                  <a:noFill/>
                </a:ln>
                <a:solidFill>
                  <a:srgbClr val="333333"/>
                </a:solidFill>
                <a:uFillTx/>
                <a:latin typeface="+mn-lt"/>
                <a:ea typeface="+mn-ea"/>
                <a:cs typeface="+mn-cs"/>
                <a:sym typeface="Helvetica Light"/>
              </a:defRPr>
            </a:lvl3pPr>
            <a:lvl4pPr marL="0" marR="0" indent="685800" algn="l" defTabSz="825500" latinLnBrk="0">
              <a:lnSpc>
                <a:spcPct val="100000"/>
              </a:lnSpc>
              <a:spcBef>
                <a:spcPts val="0"/>
              </a:spcBef>
              <a:spcAft>
                <a:spcPts val="0"/>
              </a:spcAft>
              <a:buClrTx/>
              <a:buSzTx/>
              <a:buFontTx/>
              <a:buNone/>
              <a:tabLst/>
              <a:defRPr sz="3600" b="0" i="0" u="none" strike="noStrike" cap="none" spc="0" baseline="0">
                <a:ln>
                  <a:noFill/>
                </a:ln>
                <a:solidFill>
                  <a:srgbClr val="333333"/>
                </a:solidFill>
                <a:uFillTx/>
                <a:latin typeface="+mn-lt"/>
                <a:ea typeface="+mn-ea"/>
                <a:cs typeface="+mn-cs"/>
                <a:sym typeface="Helvetica Light"/>
              </a:defRPr>
            </a:lvl4pPr>
            <a:lvl5pPr marL="0" marR="0" indent="914400" algn="l" defTabSz="825500" latinLnBrk="0">
              <a:lnSpc>
                <a:spcPct val="100000"/>
              </a:lnSpc>
              <a:spcBef>
                <a:spcPts val="0"/>
              </a:spcBef>
              <a:spcAft>
                <a:spcPts val="0"/>
              </a:spcAft>
              <a:buClrTx/>
              <a:buSzTx/>
              <a:buFontTx/>
              <a:buNone/>
              <a:tabLst/>
              <a:defRPr sz="3400" b="0" i="0" u="none" strike="noStrike" cap="none" spc="0" baseline="0">
                <a:ln>
                  <a:noFill/>
                </a:ln>
                <a:solidFill>
                  <a:srgbClr val="333333"/>
                </a:solidFill>
                <a:uFillTx/>
                <a:latin typeface="+mn-lt"/>
                <a:ea typeface="+mn-ea"/>
                <a:cs typeface="+mn-cs"/>
                <a:sym typeface="Helvetica Light"/>
              </a:defRPr>
            </a:lvl5pPr>
            <a:lvl6pPr marL="0" marR="0" indent="11430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6pPr>
            <a:lvl7pPr marL="0" marR="0" indent="13716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7pPr>
            <a:lvl8pPr marL="0" marR="0" indent="16002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8pPr>
            <a:lvl9pPr marL="0" marR="0" indent="18288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9pPr>
          </a:lstStyle>
          <a:p>
            <a:pPr hangingPunct="1"/>
            <a:endParaRPr lang="en-US" altLang="zh-CN" sz="4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B56C12A9-BD47-5B4D-88A5-3737EBDB4C8C}"/>
              </a:ext>
            </a:extLst>
          </p:cNvPr>
          <p:cNvSpPr txBox="1"/>
          <p:nvPr/>
        </p:nvSpPr>
        <p:spPr>
          <a:xfrm>
            <a:off x="1346951" y="2683294"/>
            <a:ext cx="77009" cy="78483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4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0" name="Rectangle 3">
            <a:extLst>
              <a:ext uri="{FF2B5EF4-FFF2-40B4-BE49-F238E27FC236}">
                <a16:creationId xmlns:a16="http://schemas.microsoft.com/office/drawing/2014/main" id="{CF128517-1680-4947-BEFE-2747B79D130E}"/>
              </a:ext>
            </a:extLst>
          </p:cNvPr>
          <p:cNvSpPr txBox="1">
            <a:spLocks noChangeArrowheads="1"/>
          </p:cNvSpPr>
          <p:nvPr/>
        </p:nvSpPr>
        <p:spPr>
          <a:xfrm>
            <a:off x="1159883" y="2606040"/>
            <a:ext cx="22360517" cy="10629899"/>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marL="0" marR="0" indent="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1pPr>
            <a:lvl2pPr marL="0" marR="0" indent="228600" algn="l" defTabSz="825500" latinLnBrk="0">
              <a:lnSpc>
                <a:spcPct val="100000"/>
              </a:lnSpc>
              <a:spcBef>
                <a:spcPts val="0"/>
              </a:spcBef>
              <a:spcAft>
                <a:spcPts val="0"/>
              </a:spcAft>
              <a:buClrTx/>
              <a:buSzTx/>
              <a:buFontTx/>
              <a:buNone/>
              <a:tabLst/>
              <a:defRPr sz="4000" b="0" i="0" u="none" strike="noStrike" cap="none" spc="0" baseline="0">
                <a:ln>
                  <a:noFill/>
                </a:ln>
                <a:solidFill>
                  <a:srgbClr val="333333"/>
                </a:solidFill>
                <a:uFillTx/>
                <a:latin typeface="+mn-lt"/>
                <a:ea typeface="+mn-ea"/>
                <a:cs typeface="+mn-cs"/>
                <a:sym typeface="Helvetica Light"/>
              </a:defRPr>
            </a:lvl2pPr>
            <a:lvl3pPr marL="0" marR="0" indent="457200" algn="l" defTabSz="825500" latinLnBrk="0">
              <a:lnSpc>
                <a:spcPct val="100000"/>
              </a:lnSpc>
              <a:spcBef>
                <a:spcPts val="0"/>
              </a:spcBef>
              <a:spcAft>
                <a:spcPts val="0"/>
              </a:spcAft>
              <a:buClrTx/>
              <a:buSzTx/>
              <a:buFontTx/>
              <a:buNone/>
              <a:tabLst/>
              <a:defRPr sz="3800" b="0" i="0" u="none" strike="noStrike" cap="none" spc="0" baseline="0">
                <a:ln>
                  <a:noFill/>
                </a:ln>
                <a:solidFill>
                  <a:srgbClr val="333333"/>
                </a:solidFill>
                <a:uFillTx/>
                <a:latin typeface="+mn-lt"/>
                <a:ea typeface="+mn-ea"/>
                <a:cs typeface="+mn-cs"/>
                <a:sym typeface="Helvetica Light"/>
              </a:defRPr>
            </a:lvl3pPr>
            <a:lvl4pPr marL="0" marR="0" indent="685800" algn="l" defTabSz="825500" latinLnBrk="0">
              <a:lnSpc>
                <a:spcPct val="100000"/>
              </a:lnSpc>
              <a:spcBef>
                <a:spcPts val="0"/>
              </a:spcBef>
              <a:spcAft>
                <a:spcPts val="0"/>
              </a:spcAft>
              <a:buClrTx/>
              <a:buSzTx/>
              <a:buFontTx/>
              <a:buNone/>
              <a:tabLst/>
              <a:defRPr sz="3600" b="0" i="0" u="none" strike="noStrike" cap="none" spc="0" baseline="0">
                <a:ln>
                  <a:noFill/>
                </a:ln>
                <a:solidFill>
                  <a:srgbClr val="333333"/>
                </a:solidFill>
                <a:uFillTx/>
                <a:latin typeface="+mn-lt"/>
                <a:ea typeface="+mn-ea"/>
                <a:cs typeface="+mn-cs"/>
                <a:sym typeface="Helvetica Light"/>
              </a:defRPr>
            </a:lvl4pPr>
            <a:lvl5pPr marL="0" marR="0" indent="914400" algn="l" defTabSz="825500" latinLnBrk="0">
              <a:lnSpc>
                <a:spcPct val="100000"/>
              </a:lnSpc>
              <a:spcBef>
                <a:spcPts val="0"/>
              </a:spcBef>
              <a:spcAft>
                <a:spcPts val="0"/>
              </a:spcAft>
              <a:buClrTx/>
              <a:buSzTx/>
              <a:buFontTx/>
              <a:buNone/>
              <a:tabLst/>
              <a:defRPr sz="3400" b="0" i="0" u="none" strike="noStrike" cap="none" spc="0" baseline="0">
                <a:ln>
                  <a:noFill/>
                </a:ln>
                <a:solidFill>
                  <a:srgbClr val="333333"/>
                </a:solidFill>
                <a:uFillTx/>
                <a:latin typeface="+mn-lt"/>
                <a:ea typeface="+mn-ea"/>
                <a:cs typeface="+mn-cs"/>
                <a:sym typeface="Helvetica Light"/>
              </a:defRPr>
            </a:lvl5pPr>
            <a:lvl6pPr marL="0" marR="0" indent="11430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6pPr>
            <a:lvl7pPr marL="0" marR="0" indent="13716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7pPr>
            <a:lvl8pPr marL="0" marR="0" indent="16002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8pPr>
            <a:lvl9pPr marL="0" marR="0" indent="18288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9pPr>
          </a:lstStyle>
          <a:p>
            <a:pPr defTabSz="914400" eaLnBrk="0" fontAlgn="base">
              <a:lnSpc>
                <a:spcPct val="90000"/>
              </a:lnSpc>
              <a:spcBef>
                <a:spcPct val="50000"/>
              </a:spcBef>
              <a:spcAft>
                <a:spcPct val="0"/>
              </a:spcAft>
            </a:pPr>
            <a:r>
              <a:rPr lang="en-US" altLang="zh-CN" sz="4400" dirty="0">
                <a:solidFill>
                  <a:schemeClr val="tx1"/>
                </a:solidFill>
                <a:latin typeface="Microsoft YaHei" charset="-122"/>
                <a:ea typeface="Microsoft YaHei" charset="-122"/>
                <a:cs typeface="宋体" panose="02010600030101010101" pitchFamily="2" charset="-122"/>
              </a:rPr>
              <a:t>1.</a:t>
            </a:r>
            <a:r>
              <a:rPr lang="zh-CN" altLang="en-US" sz="4400" dirty="0">
                <a:solidFill>
                  <a:schemeClr val="tx1"/>
                </a:solidFill>
                <a:latin typeface="Microsoft YaHei" charset="-122"/>
                <a:ea typeface="Microsoft YaHei" charset="-122"/>
                <a:cs typeface="宋体" panose="02010600030101010101" pitchFamily="2" charset="-122"/>
              </a:rPr>
              <a:t> 车辆轨迹数据处理</a:t>
            </a:r>
            <a:endParaRPr lang="en-US" altLang="zh-CN" sz="4400" dirty="0">
              <a:solidFill>
                <a:schemeClr val="tx1"/>
              </a:solidFill>
              <a:latin typeface="Microsoft YaHei" charset="-122"/>
              <a:ea typeface="Microsoft YaHei" charset="-122"/>
              <a:cs typeface="宋体" panose="02010600030101010101" pitchFamily="2" charset="-122"/>
            </a:endParaRPr>
          </a:p>
          <a:p>
            <a:pPr marL="571500" indent="-571500" defTabSz="914400" eaLnBrk="0" fontAlgn="base">
              <a:lnSpc>
                <a:spcPct val="90000"/>
              </a:lnSpc>
              <a:spcBef>
                <a:spcPct val="50000"/>
              </a:spcBef>
              <a:spcAft>
                <a:spcPct val="0"/>
              </a:spcAft>
              <a:buFont typeface="Arial" panose="020B0604020202020204" pitchFamily="34" charset="0"/>
              <a:buChar char="•"/>
            </a:pPr>
            <a:r>
              <a:rPr lang="zh-CN" altLang="en-US" sz="4000" dirty="0">
                <a:solidFill>
                  <a:schemeClr val="tx1"/>
                </a:solidFill>
                <a:latin typeface="Microsoft YaHei" charset="-122"/>
                <a:ea typeface="Microsoft YaHei" charset="-122"/>
                <a:cs typeface="宋体" panose="02010600030101010101" pitchFamily="2" charset="-122"/>
              </a:rPr>
              <a:t>异常、冗余和不完备数据</a:t>
            </a:r>
            <a:endParaRPr lang="en-US" altLang="zh-CN" sz="4000" dirty="0">
              <a:solidFill>
                <a:schemeClr val="tx1"/>
              </a:solidFill>
              <a:latin typeface="Microsoft YaHei" charset="-122"/>
              <a:ea typeface="Microsoft YaHei" charset="-122"/>
              <a:cs typeface="宋体" panose="02010600030101010101" pitchFamily="2" charset="-122"/>
            </a:endParaRPr>
          </a:p>
          <a:p>
            <a:pPr marL="571500" indent="-571500" defTabSz="914400" eaLnBrk="0" fontAlgn="base">
              <a:lnSpc>
                <a:spcPct val="90000"/>
              </a:lnSpc>
              <a:spcBef>
                <a:spcPct val="50000"/>
              </a:spcBef>
              <a:spcAft>
                <a:spcPct val="0"/>
              </a:spcAft>
              <a:buFont typeface="Arial" panose="020B0604020202020204" pitchFamily="34" charset="0"/>
              <a:buChar char="•"/>
            </a:pPr>
            <a:r>
              <a:rPr lang="zh-CN" altLang="en-US" sz="4000" dirty="0">
                <a:solidFill>
                  <a:schemeClr val="tx1"/>
                </a:solidFill>
                <a:latin typeface="Microsoft YaHei" charset="-122"/>
                <a:ea typeface="Microsoft YaHei" charset="-122"/>
                <a:cs typeface="宋体" panose="02010600030101010101" pitchFamily="2" charset="-122"/>
              </a:rPr>
              <a:t>常用算法：数据抽稀、滤波、停止点检测</a:t>
            </a:r>
            <a:endParaRPr lang="en-US" altLang="zh-CN" sz="4000" dirty="0">
              <a:solidFill>
                <a:schemeClr val="tx1"/>
              </a:solidFill>
              <a:latin typeface="Microsoft YaHei" charset="-122"/>
              <a:ea typeface="Microsoft YaHei" charset="-122"/>
              <a:cs typeface="宋体" panose="02010600030101010101" pitchFamily="2" charset="-122"/>
            </a:endParaRPr>
          </a:p>
          <a:p>
            <a:pPr marL="571500" indent="-571500" defTabSz="914400" eaLnBrk="0" fontAlgn="base">
              <a:lnSpc>
                <a:spcPct val="90000"/>
              </a:lnSpc>
              <a:spcBef>
                <a:spcPct val="50000"/>
              </a:spcBef>
              <a:spcAft>
                <a:spcPct val="0"/>
              </a:spcAft>
              <a:buFont typeface="Arial" panose="020B0604020202020204" pitchFamily="34" charset="0"/>
              <a:buChar char="•"/>
            </a:pPr>
            <a:r>
              <a:rPr lang="zh-CN" altLang="en-US" sz="4000" dirty="0">
                <a:solidFill>
                  <a:schemeClr val="tx1"/>
                </a:solidFill>
                <a:latin typeface="Microsoft YaHei" charset="-122"/>
                <a:ea typeface="Microsoft YaHei" charset="-122"/>
                <a:cs typeface="宋体" panose="02010600030101010101" pitchFamily="2" charset="-122"/>
              </a:rPr>
              <a:t>观测量：距离、车辆行驶速度、</a:t>
            </a:r>
            <a:endParaRPr lang="en-US" altLang="zh-CN" sz="4000" dirty="0">
              <a:solidFill>
                <a:schemeClr val="tx1"/>
              </a:solidFill>
              <a:latin typeface="Microsoft YaHei" charset="-122"/>
              <a:ea typeface="Microsoft YaHei" charset="-122"/>
              <a:cs typeface="宋体" panose="02010600030101010101" pitchFamily="2" charset="-122"/>
            </a:endParaRPr>
          </a:p>
          <a:p>
            <a:pPr defTabSz="914400" eaLnBrk="0" fontAlgn="base">
              <a:lnSpc>
                <a:spcPct val="90000"/>
              </a:lnSpc>
              <a:spcBef>
                <a:spcPct val="50000"/>
              </a:spcBef>
              <a:spcAft>
                <a:spcPct val="0"/>
              </a:spcAft>
            </a:pPr>
            <a:endParaRPr lang="en-US" altLang="zh-CN" sz="4400" dirty="0">
              <a:solidFill>
                <a:schemeClr val="tx1"/>
              </a:solidFill>
              <a:latin typeface="Microsoft YaHei" charset="-122"/>
              <a:ea typeface="Microsoft YaHei" charset="-122"/>
              <a:cs typeface="宋体" panose="02010600030101010101" pitchFamily="2" charset="-122"/>
            </a:endParaRPr>
          </a:p>
          <a:p>
            <a:pPr defTabSz="914400" eaLnBrk="0" fontAlgn="base">
              <a:lnSpc>
                <a:spcPct val="90000"/>
              </a:lnSpc>
              <a:spcBef>
                <a:spcPct val="50000"/>
              </a:spcBef>
              <a:spcAft>
                <a:spcPct val="0"/>
              </a:spcAft>
            </a:pPr>
            <a:endParaRPr lang="en-US" altLang="zh-CN" sz="4400" dirty="0">
              <a:solidFill>
                <a:schemeClr val="tx1"/>
              </a:solidFill>
              <a:latin typeface="Microsoft YaHei" charset="-122"/>
              <a:ea typeface="Microsoft YaHei" charset="-122"/>
              <a:cs typeface="宋体" panose="02010600030101010101" pitchFamily="2" charset="-122"/>
            </a:endParaRPr>
          </a:p>
        </p:txBody>
      </p:sp>
      <p:pic>
        <p:nvPicPr>
          <p:cNvPr id="6" name="图片 5">
            <a:extLst>
              <a:ext uri="{FF2B5EF4-FFF2-40B4-BE49-F238E27FC236}">
                <a16:creationId xmlns:a16="http://schemas.microsoft.com/office/drawing/2014/main" id="{6A320FCF-8F77-4542-9C59-B303694F3A67}"/>
              </a:ext>
            </a:extLst>
          </p:cNvPr>
          <p:cNvPicPr>
            <a:picLocks noChangeAspect="1"/>
          </p:cNvPicPr>
          <p:nvPr/>
        </p:nvPicPr>
        <p:blipFill>
          <a:blip r:embed="rId7"/>
          <a:stretch>
            <a:fillRect/>
          </a:stretch>
        </p:blipFill>
        <p:spPr>
          <a:xfrm>
            <a:off x="994227" y="8525156"/>
            <a:ext cx="7265381" cy="4091996"/>
          </a:xfrm>
          <a:prstGeom prst="rect">
            <a:avLst/>
          </a:prstGeom>
        </p:spPr>
      </p:pic>
      <p:pic>
        <p:nvPicPr>
          <p:cNvPr id="7" name="图片 6">
            <a:extLst>
              <a:ext uri="{FF2B5EF4-FFF2-40B4-BE49-F238E27FC236}">
                <a16:creationId xmlns:a16="http://schemas.microsoft.com/office/drawing/2014/main" id="{B25F6245-E30E-C845-A42B-AD434D293489}"/>
              </a:ext>
            </a:extLst>
          </p:cNvPr>
          <p:cNvPicPr>
            <a:picLocks noChangeAspect="1"/>
          </p:cNvPicPr>
          <p:nvPr/>
        </p:nvPicPr>
        <p:blipFill>
          <a:blip r:embed="rId8"/>
          <a:stretch>
            <a:fillRect/>
          </a:stretch>
        </p:blipFill>
        <p:spPr>
          <a:xfrm>
            <a:off x="8808995" y="8918463"/>
            <a:ext cx="6766009" cy="3922324"/>
          </a:xfrm>
          <a:prstGeom prst="rect">
            <a:avLst/>
          </a:prstGeom>
        </p:spPr>
      </p:pic>
      <p:pic>
        <p:nvPicPr>
          <p:cNvPr id="10" name="T3_traj_demo.v3.mp4">
            <a:hlinkClick r:id="" action="ppaction://media"/>
            <a:extLst>
              <a:ext uri="{FF2B5EF4-FFF2-40B4-BE49-F238E27FC236}">
                <a16:creationId xmlns:a16="http://schemas.microsoft.com/office/drawing/2014/main" id="{744BA7DB-2FBA-F649-A35B-22E19E5F7B4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15018" t="20491" r="11614" b="18877"/>
          <a:stretch/>
        </p:blipFill>
        <p:spPr>
          <a:xfrm>
            <a:off x="16829855" y="8406330"/>
            <a:ext cx="6985566" cy="4329648"/>
          </a:xfrm>
          <a:prstGeom prst="rect">
            <a:avLst/>
          </a:prstGeom>
        </p:spPr>
      </p:pic>
      <p:pic>
        <p:nvPicPr>
          <p:cNvPr id="11" name="1.mp4">
            <a:hlinkClick r:id="" action="ppaction://media"/>
            <a:extLst>
              <a:ext uri="{FF2B5EF4-FFF2-40B4-BE49-F238E27FC236}">
                <a16:creationId xmlns:a16="http://schemas.microsoft.com/office/drawing/2014/main" id="{45AFB735-E2A1-BA4A-AD37-081CA65603FB}"/>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18584964" y="1612782"/>
            <a:ext cx="3262664" cy="5800290"/>
          </a:xfrm>
          <a:prstGeom prst="rect">
            <a:avLst/>
          </a:prstGeom>
        </p:spPr>
      </p:pic>
    </p:spTree>
    <p:extLst>
      <p:ext uri="{BB962C8B-B14F-4D97-AF65-F5344CB8AC3E}">
        <p14:creationId xmlns:p14="http://schemas.microsoft.com/office/powerpoint/2010/main" val="44855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67" fill="hold"/>
                                        <p:tgtEl>
                                          <p:spTgt spid="10"/>
                                        </p:tgtEl>
                                      </p:cBhvr>
                                    </p:cmd>
                                  </p:childTnLst>
                                </p:cTn>
                              </p:par>
                            </p:childTnLst>
                          </p:cTn>
                        </p:par>
                        <p:par>
                          <p:cTn id="7" fill="hold">
                            <p:stCondLst>
                              <p:cond delay="20767"/>
                            </p:stCondLst>
                            <p:childTnLst>
                              <p:par>
                                <p:cTn id="8" presetID="1" presetClass="mediacall" presetSubtype="0" fill="hold" nodeType="afterEffect">
                                  <p:stCondLst>
                                    <p:cond delay="0"/>
                                  </p:stCondLst>
                                  <p:childTnLst>
                                    <p:cmd type="call" cmd="playFrom(0.0)">
                                      <p:cBhvr>
                                        <p:cTn id="9" dur="2676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0"/>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0"/>
                                        </p:tgtEl>
                                      </p:cBhvr>
                                    </p:cmd>
                                  </p:childTnLst>
                                </p:cTn>
                              </p:par>
                            </p:childTnLst>
                          </p:cTn>
                        </p:par>
                      </p:childTnLst>
                    </p:cTn>
                  </p:par>
                </p:childTnLst>
              </p:cTn>
              <p:nextCondLst>
                <p:cond evt="onClick" delay="0">
                  <p:tgtEl>
                    <p:spTgt spid="10"/>
                  </p:tgtEl>
                </p:cond>
              </p:nextCondLst>
            </p:seq>
            <p:video>
              <p:cMediaNode vol="80000">
                <p:cTn id="15" fill="hold" display="0">
                  <p:stCondLst>
                    <p:cond delay="indefinite"/>
                  </p:stCondLst>
                </p:cTn>
                <p:tgtEl>
                  <p:spTgt spid="10"/>
                </p:tgtEl>
              </p:cMediaNode>
            </p:video>
            <p:seq concurrent="1" nextAc="seek">
              <p:cTn id="16" restart="whenNotActive" fill="hold" evtFilter="cancelBubble" nodeType="interactiveSeq">
                <p:stCondLst>
                  <p:cond evt="onClick" delay="0">
                    <p:tgtEl>
                      <p:spTgt spid="11"/>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1"/>
                                        </p:tgtEl>
                                      </p:cBhvr>
                                    </p:cmd>
                                  </p:childTnLst>
                                </p:cTn>
                              </p:par>
                            </p:childTnLst>
                          </p:cTn>
                        </p:par>
                      </p:childTnLst>
                    </p:cTn>
                  </p:par>
                </p:childTnLst>
              </p:cTn>
              <p:nextCondLst>
                <p:cond evt="onClick" delay="0">
                  <p:tgtEl>
                    <p:spTgt spid="11"/>
                  </p:tgtEl>
                </p:cond>
              </p:nextCondLst>
            </p:seq>
            <p:video>
              <p:cMediaNode vol="80000" mute="1">
                <p:cTn id="21" fill="hold" display="0">
                  <p:stCondLst>
                    <p:cond delay="indefinite"/>
                  </p:stCondLst>
                </p:cTn>
                <p:tgtEl>
                  <p:spTgt spid="11"/>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59883" y="1193682"/>
            <a:ext cx="10579036" cy="8382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b">
            <a:noAutofit/>
          </a:bodyPr>
          <a:lstStyle>
            <a:lvl1pPr marL="0" marR="0" indent="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1pPr>
            <a:lvl2pPr marL="0" marR="0" indent="2286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2pPr>
            <a:lvl3pPr marL="0" marR="0" indent="4572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3pPr>
            <a:lvl4pPr marL="0" marR="0" indent="6858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4pPr>
            <a:lvl5pPr marL="0" marR="0" indent="9144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5pPr>
            <a:lvl6pPr marL="0" marR="0" indent="11430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6pPr>
            <a:lvl7pPr marL="0" marR="0" indent="13716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7pPr>
            <a:lvl8pPr marL="0" marR="0" indent="16002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8pPr>
            <a:lvl9pPr marL="0" marR="0" indent="18288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9pPr>
          </a:lstStyle>
          <a:p>
            <a:pPr hangingPunct="1"/>
            <a:r>
              <a:rPr lang="zh-CN" altLang="en-US" sz="6000" b="1" dirty="0">
                <a:latin typeface="微软雅黑" panose="020B0503020204020204" pitchFamily="34" charset="-122"/>
                <a:ea typeface="微软雅黑" panose="020B0503020204020204" pitchFamily="34" charset="-122"/>
              </a:rPr>
              <a:t>应用三：手机端导航和规划</a:t>
            </a:r>
          </a:p>
        </p:txBody>
      </p:sp>
      <p:sp>
        <p:nvSpPr>
          <p:cNvPr id="5" name="Rectangle 3"/>
          <p:cNvSpPr txBox="1">
            <a:spLocks noChangeArrowheads="1"/>
          </p:cNvSpPr>
          <p:nvPr/>
        </p:nvSpPr>
        <p:spPr>
          <a:xfrm>
            <a:off x="2666999" y="2906485"/>
            <a:ext cx="19180629" cy="963385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marL="0" marR="0" indent="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1pPr>
            <a:lvl2pPr marL="0" marR="0" indent="228600" algn="l" defTabSz="825500" latinLnBrk="0">
              <a:lnSpc>
                <a:spcPct val="100000"/>
              </a:lnSpc>
              <a:spcBef>
                <a:spcPts val="0"/>
              </a:spcBef>
              <a:spcAft>
                <a:spcPts val="0"/>
              </a:spcAft>
              <a:buClrTx/>
              <a:buSzTx/>
              <a:buFontTx/>
              <a:buNone/>
              <a:tabLst/>
              <a:defRPr sz="4000" b="0" i="0" u="none" strike="noStrike" cap="none" spc="0" baseline="0">
                <a:ln>
                  <a:noFill/>
                </a:ln>
                <a:solidFill>
                  <a:srgbClr val="333333"/>
                </a:solidFill>
                <a:uFillTx/>
                <a:latin typeface="+mn-lt"/>
                <a:ea typeface="+mn-ea"/>
                <a:cs typeface="+mn-cs"/>
                <a:sym typeface="Helvetica Light"/>
              </a:defRPr>
            </a:lvl2pPr>
            <a:lvl3pPr marL="0" marR="0" indent="457200" algn="l" defTabSz="825500" latinLnBrk="0">
              <a:lnSpc>
                <a:spcPct val="100000"/>
              </a:lnSpc>
              <a:spcBef>
                <a:spcPts val="0"/>
              </a:spcBef>
              <a:spcAft>
                <a:spcPts val="0"/>
              </a:spcAft>
              <a:buClrTx/>
              <a:buSzTx/>
              <a:buFontTx/>
              <a:buNone/>
              <a:tabLst/>
              <a:defRPr sz="3800" b="0" i="0" u="none" strike="noStrike" cap="none" spc="0" baseline="0">
                <a:ln>
                  <a:noFill/>
                </a:ln>
                <a:solidFill>
                  <a:srgbClr val="333333"/>
                </a:solidFill>
                <a:uFillTx/>
                <a:latin typeface="+mn-lt"/>
                <a:ea typeface="+mn-ea"/>
                <a:cs typeface="+mn-cs"/>
                <a:sym typeface="Helvetica Light"/>
              </a:defRPr>
            </a:lvl3pPr>
            <a:lvl4pPr marL="0" marR="0" indent="685800" algn="l" defTabSz="825500" latinLnBrk="0">
              <a:lnSpc>
                <a:spcPct val="100000"/>
              </a:lnSpc>
              <a:spcBef>
                <a:spcPts val="0"/>
              </a:spcBef>
              <a:spcAft>
                <a:spcPts val="0"/>
              </a:spcAft>
              <a:buClrTx/>
              <a:buSzTx/>
              <a:buFontTx/>
              <a:buNone/>
              <a:tabLst/>
              <a:defRPr sz="3600" b="0" i="0" u="none" strike="noStrike" cap="none" spc="0" baseline="0">
                <a:ln>
                  <a:noFill/>
                </a:ln>
                <a:solidFill>
                  <a:srgbClr val="333333"/>
                </a:solidFill>
                <a:uFillTx/>
                <a:latin typeface="+mn-lt"/>
                <a:ea typeface="+mn-ea"/>
                <a:cs typeface="+mn-cs"/>
                <a:sym typeface="Helvetica Light"/>
              </a:defRPr>
            </a:lvl4pPr>
            <a:lvl5pPr marL="0" marR="0" indent="914400" algn="l" defTabSz="825500" latinLnBrk="0">
              <a:lnSpc>
                <a:spcPct val="100000"/>
              </a:lnSpc>
              <a:spcBef>
                <a:spcPts val="0"/>
              </a:spcBef>
              <a:spcAft>
                <a:spcPts val="0"/>
              </a:spcAft>
              <a:buClrTx/>
              <a:buSzTx/>
              <a:buFontTx/>
              <a:buNone/>
              <a:tabLst/>
              <a:defRPr sz="3400" b="0" i="0" u="none" strike="noStrike" cap="none" spc="0" baseline="0">
                <a:ln>
                  <a:noFill/>
                </a:ln>
                <a:solidFill>
                  <a:srgbClr val="333333"/>
                </a:solidFill>
                <a:uFillTx/>
                <a:latin typeface="+mn-lt"/>
                <a:ea typeface="+mn-ea"/>
                <a:cs typeface="+mn-cs"/>
                <a:sym typeface="Helvetica Light"/>
              </a:defRPr>
            </a:lvl5pPr>
            <a:lvl6pPr marL="0" marR="0" indent="11430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6pPr>
            <a:lvl7pPr marL="0" marR="0" indent="13716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7pPr>
            <a:lvl8pPr marL="0" marR="0" indent="16002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8pPr>
            <a:lvl9pPr marL="0" marR="0" indent="18288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9pPr>
          </a:lstStyle>
          <a:p>
            <a:pPr hangingPunct="1"/>
            <a:endParaRPr lang="en-US" altLang="zh-CN" sz="4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B56C12A9-BD47-5B4D-88A5-3737EBDB4C8C}"/>
              </a:ext>
            </a:extLst>
          </p:cNvPr>
          <p:cNvSpPr txBox="1"/>
          <p:nvPr/>
        </p:nvSpPr>
        <p:spPr>
          <a:xfrm>
            <a:off x="1346951" y="2683294"/>
            <a:ext cx="77009" cy="78483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4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0" name="Rectangle 3">
            <a:extLst>
              <a:ext uri="{FF2B5EF4-FFF2-40B4-BE49-F238E27FC236}">
                <a16:creationId xmlns:a16="http://schemas.microsoft.com/office/drawing/2014/main" id="{CF128517-1680-4947-BEFE-2747B79D130E}"/>
              </a:ext>
            </a:extLst>
          </p:cNvPr>
          <p:cNvSpPr txBox="1">
            <a:spLocks noChangeArrowheads="1"/>
          </p:cNvSpPr>
          <p:nvPr/>
        </p:nvSpPr>
        <p:spPr>
          <a:xfrm>
            <a:off x="1159883" y="2606040"/>
            <a:ext cx="22360517" cy="10629899"/>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marL="0" marR="0" indent="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1pPr>
            <a:lvl2pPr marL="0" marR="0" indent="228600" algn="l" defTabSz="825500" latinLnBrk="0">
              <a:lnSpc>
                <a:spcPct val="100000"/>
              </a:lnSpc>
              <a:spcBef>
                <a:spcPts val="0"/>
              </a:spcBef>
              <a:spcAft>
                <a:spcPts val="0"/>
              </a:spcAft>
              <a:buClrTx/>
              <a:buSzTx/>
              <a:buFontTx/>
              <a:buNone/>
              <a:tabLst/>
              <a:defRPr sz="4000" b="0" i="0" u="none" strike="noStrike" cap="none" spc="0" baseline="0">
                <a:ln>
                  <a:noFill/>
                </a:ln>
                <a:solidFill>
                  <a:srgbClr val="333333"/>
                </a:solidFill>
                <a:uFillTx/>
                <a:latin typeface="+mn-lt"/>
                <a:ea typeface="+mn-ea"/>
                <a:cs typeface="+mn-cs"/>
                <a:sym typeface="Helvetica Light"/>
              </a:defRPr>
            </a:lvl2pPr>
            <a:lvl3pPr marL="0" marR="0" indent="457200" algn="l" defTabSz="825500" latinLnBrk="0">
              <a:lnSpc>
                <a:spcPct val="100000"/>
              </a:lnSpc>
              <a:spcBef>
                <a:spcPts val="0"/>
              </a:spcBef>
              <a:spcAft>
                <a:spcPts val="0"/>
              </a:spcAft>
              <a:buClrTx/>
              <a:buSzTx/>
              <a:buFontTx/>
              <a:buNone/>
              <a:tabLst/>
              <a:defRPr sz="3800" b="0" i="0" u="none" strike="noStrike" cap="none" spc="0" baseline="0">
                <a:ln>
                  <a:noFill/>
                </a:ln>
                <a:solidFill>
                  <a:srgbClr val="333333"/>
                </a:solidFill>
                <a:uFillTx/>
                <a:latin typeface="+mn-lt"/>
                <a:ea typeface="+mn-ea"/>
                <a:cs typeface="+mn-cs"/>
                <a:sym typeface="Helvetica Light"/>
              </a:defRPr>
            </a:lvl3pPr>
            <a:lvl4pPr marL="0" marR="0" indent="685800" algn="l" defTabSz="825500" latinLnBrk="0">
              <a:lnSpc>
                <a:spcPct val="100000"/>
              </a:lnSpc>
              <a:spcBef>
                <a:spcPts val="0"/>
              </a:spcBef>
              <a:spcAft>
                <a:spcPts val="0"/>
              </a:spcAft>
              <a:buClrTx/>
              <a:buSzTx/>
              <a:buFontTx/>
              <a:buNone/>
              <a:tabLst/>
              <a:defRPr sz="3600" b="0" i="0" u="none" strike="noStrike" cap="none" spc="0" baseline="0">
                <a:ln>
                  <a:noFill/>
                </a:ln>
                <a:solidFill>
                  <a:srgbClr val="333333"/>
                </a:solidFill>
                <a:uFillTx/>
                <a:latin typeface="+mn-lt"/>
                <a:ea typeface="+mn-ea"/>
                <a:cs typeface="+mn-cs"/>
                <a:sym typeface="Helvetica Light"/>
              </a:defRPr>
            </a:lvl4pPr>
            <a:lvl5pPr marL="0" marR="0" indent="914400" algn="l" defTabSz="825500" latinLnBrk="0">
              <a:lnSpc>
                <a:spcPct val="100000"/>
              </a:lnSpc>
              <a:spcBef>
                <a:spcPts val="0"/>
              </a:spcBef>
              <a:spcAft>
                <a:spcPts val="0"/>
              </a:spcAft>
              <a:buClrTx/>
              <a:buSzTx/>
              <a:buFontTx/>
              <a:buNone/>
              <a:tabLst/>
              <a:defRPr sz="3400" b="0" i="0" u="none" strike="noStrike" cap="none" spc="0" baseline="0">
                <a:ln>
                  <a:noFill/>
                </a:ln>
                <a:solidFill>
                  <a:srgbClr val="333333"/>
                </a:solidFill>
                <a:uFillTx/>
                <a:latin typeface="+mn-lt"/>
                <a:ea typeface="+mn-ea"/>
                <a:cs typeface="+mn-cs"/>
                <a:sym typeface="Helvetica Light"/>
              </a:defRPr>
            </a:lvl5pPr>
            <a:lvl6pPr marL="0" marR="0" indent="11430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6pPr>
            <a:lvl7pPr marL="0" marR="0" indent="13716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7pPr>
            <a:lvl8pPr marL="0" marR="0" indent="16002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8pPr>
            <a:lvl9pPr marL="0" marR="0" indent="18288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9pPr>
          </a:lstStyle>
          <a:p>
            <a:pPr defTabSz="914400" eaLnBrk="0" fontAlgn="base">
              <a:lnSpc>
                <a:spcPct val="90000"/>
              </a:lnSpc>
              <a:spcBef>
                <a:spcPct val="50000"/>
              </a:spcBef>
              <a:spcAft>
                <a:spcPct val="0"/>
              </a:spcAft>
            </a:pPr>
            <a:r>
              <a:rPr lang="en-US" altLang="zh-CN" sz="4400" dirty="0">
                <a:solidFill>
                  <a:schemeClr val="tx1"/>
                </a:solidFill>
                <a:latin typeface="Microsoft YaHei" charset="-122"/>
                <a:ea typeface="Microsoft YaHei" charset="-122"/>
                <a:cs typeface="宋体" panose="02010600030101010101" pitchFamily="2" charset="-122"/>
              </a:rPr>
              <a:t>1.</a:t>
            </a:r>
            <a:r>
              <a:rPr lang="zh-CN" altLang="en-US" sz="4400" dirty="0">
                <a:solidFill>
                  <a:schemeClr val="tx1"/>
                </a:solidFill>
                <a:latin typeface="Microsoft YaHei" charset="-122"/>
                <a:ea typeface="Microsoft YaHei" charset="-122"/>
                <a:cs typeface="宋体" panose="02010600030101010101" pitchFamily="2" charset="-122"/>
              </a:rPr>
              <a:t> 叫车服务</a:t>
            </a:r>
            <a:endParaRPr lang="en-US" altLang="zh-CN" sz="4400" dirty="0">
              <a:solidFill>
                <a:schemeClr val="tx1"/>
              </a:solidFill>
              <a:latin typeface="Microsoft YaHei" charset="-122"/>
              <a:ea typeface="Microsoft YaHei" charset="-122"/>
              <a:cs typeface="宋体" panose="02010600030101010101" pitchFamily="2" charset="-122"/>
            </a:endParaRPr>
          </a:p>
          <a:p>
            <a:pPr marL="571500" indent="-571500" defTabSz="914400" eaLnBrk="0" fontAlgn="base">
              <a:lnSpc>
                <a:spcPct val="90000"/>
              </a:lnSpc>
              <a:spcBef>
                <a:spcPct val="50000"/>
              </a:spcBef>
              <a:spcAft>
                <a:spcPct val="0"/>
              </a:spcAft>
              <a:buFont typeface="Arial" panose="020B0604020202020204" pitchFamily="34" charset="0"/>
              <a:buChar char="•"/>
            </a:pPr>
            <a:r>
              <a:rPr lang="zh-CN" altLang="en-US" sz="4000" dirty="0">
                <a:solidFill>
                  <a:schemeClr val="tx1"/>
                </a:solidFill>
                <a:latin typeface="Microsoft YaHei" charset="-122"/>
                <a:ea typeface="Microsoft YaHei" charset="-122"/>
                <a:cs typeface="宋体" panose="02010600030101010101" pitchFamily="2" charset="-122"/>
              </a:rPr>
              <a:t>车辆位置追踪、上车点路径规划、车辆行驶导航</a:t>
            </a:r>
            <a:endParaRPr lang="en-US" altLang="zh-CN" sz="4400" dirty="0">
              <a:solidFill>
                <a:schemeClr val="tx1"/>
              </a:solidFill>
              <a:latin typeface="Microsoft YaHei" charset="-122"/>
              <a:ea typeface="Microsoft YaHei" charset="-122"/>
              <a:cs typeface="宋体" panose="02010600030101010101" pitchFamily="2" charset="-122"/>
            </a:endParaRPr>
          </a:p>
          <a:p>
            <a:pPr defTabSz="914400" eaLnBrk="0" fontAlgn="base">
              <a:lnSpc>
                <a:spcPct val="90000"/>
              </a:lnSpc>
              <a:spcBef>
                <a:spcPct val="50000"/>
              </a:spcBef>
              <a:spcAft>
                <a:spcPct val="0"/>
              </a:spcAft>
            </a:pPr>
            <a:endParaRPr lang="en-US" altLang="zh-CN" sz="4400" dirty="0">
              <a:solidFill>
                <a:schemeClr val="tx1"/>
              </a:solidFill>
              <a:latin typeface="Microsoft YaHei" charset="-122"/>
              <a:ea typeface="Microsoft YaHei" charset="-122"/>
              <a:cs typeface="宋体" panose="02010600030101010101" pitchFamily="2" charset="-122"/>
            </a:endParaRPr>
          </a:p>
        </p:txBody>
      </p:sp>
      <p:pic>
        <p:nvPicPr>
          <p:cNvPr id="3" name="图片 2">
            <a:extLst>
              <a:ext uri="{FF2B5EF4-FFF2-40B4-BE49-F238E27FC236}">
                <a16:creationId xmlns:a16="http://schemas.microsoft.com/office/drawing/2014/main" id="{1453DF4C-8836-E643-90DB-DCAEBBA63A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7758" y="2606040"/>
            <a:ext cx="11826242" cy="10508460"/>
          </a:xfrm>
          <a:prstGeom prst="rect">
            <a:avLst/>
          </a:prstGeom>
        </p:spPr>
      </p:pic>
      <p:pic>
        <p:nvPicPr>
          <p:cNvPr id="7" name="图片 6">
            <a:extLst>
              <a:ext uri="{FF2B5EF4-FFF2-40B4-BE49-F238E27FC236}">
                <a16:creationId xmlns:a16="http://schemas.microsoft.com/office/drawing/2014/main" id="{C08D1C33-B51A-4443-B6ED-E8ACFC3613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5455" y="6518621"/>
            <a:ext cx="9288711" cy="5626305"/>
          </a:xfrm>
          <a:prstGeom prst="rect">
            <a:avLst/>
          </a:prstGeom>
        </p:spPr>
      </p:pic>
    </p:spTree>
    <p:extLst>
      <p:ext uri="{BB962C8B-B14F-4D97-AF65-F5344CB8AC3E}">
        <p14:creationId xmlns:p14="http://schemas.microsoft.com/office/powerpoint/2010/main" val="42537203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22549</TotalTime>
  <Words>709</Words>
  <Application>Microsoft Macintosh PowerPoint</Application>
  <PresentationFormat>自定义</PresentationFormat>
  <Paragraphs>97</Paragraphs>
  <Slides>12</Slides>
  <Notes>12</Notes>
  <HiddenSlides>0</HiddenSlides>
  <MMClips>6</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vt:i4>
      </vt:variant>
    </vt:vector>
  </HeadingPairs>
  <TitlesOfParts>
    <vt:vector size="25" baseType="lpstr">
      <vt:lpstr>黑体</vt:lpstr>
      <vt:lpstr>黑体</vt:lpstr>
      <vt:lpstr>华文中宋</vt:lpstr>
      <vt:lpstr>微软雅黑</vt:lpstr>
      <vt:lpstr>微软雅黑</vt:lpstr>
      <vt:lpstr>FZLanTingHeiS-L-GB</vt:lpstr>
      <vt:lpstr>Arial</vt:lpstr>
      <vt:lpstr>Helvetica Light</vt:lpstr>
      <vt:lpstr>Helvetica Neue</vt:lpstr>
      <vt:lpstr>Tahoma</vt:lpstr>
      <vt:lpstr>Times New Roman</vt:lpstr>
      <vt:lpstr>Wingdings</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研究框架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王小菊(人力行政部)</dc:creator>
  <cp:lastModifiedBy>tengxiaoqiang13@163.com</cp:lastModifiedBy>
  <cp:revision>2992</cp:revision>
  <cp:lastPrinted>2020-11-08T11:57:45Z</cp:lastPrinted>
  <dcterms:modified xsi:type="dcterms:W3CDTF">2021-02-28T13:52:54Z</dcterms:modified>
</cp:coreProperties>
</file>